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864" r:id="rId4"/>
    <p:sldId id="963" r:id="rId5"/>
    <p:sldId id="430" r:id="rId6"/>
    <p:sldId id="944" r:id="rId7"/>
    <p:sldId id="991" r:id="rId8"/>
    <p:sldId id="962" r:id="rId9"/>
    <p:sldId id="918" r:id="rId10"/>
    <p:sldId id="982" r:id="rId11"/>
    <p:sldId id="983" r:id="rId12"/>
    <p:sldId id="263" r:id="rId13"/>
    <p:sldId id="980" r:id="rId14"/>
    <p:sldId id="992" r:id="rId15"/>
    <p:sldId id="325" r:id="rId16"/>
  </p:sldIdLst>
  <p:sldSz cx="9144000" cy="6858000" type="screen4x3"/>
  <p:notesSz cx="6858000" cy="9144000"/>
  <p:defaultTextStyle>
    <a:defPPr>
      <a:defRPr lang="de-CH"/>
    </a:defPPr>
    <a:lvl1pPr algn="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C0000"/>
    <a:srgbClr val="FFFF00"/>
    <a:srgbClr val="F8F8F8"/>
    <a:srgbClr val="4D4D4D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30" d="100"/>
          <a:sy n="130" d="100"/>
        </p:scale>
        <p:origin x="-1806" y="19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6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6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75CD5AD-F30B-40B5-BAEF-8FF0DD4366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3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1601788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latin typeface="Arial Rounded MT Bold" pitchFamily="34" charset="0"/>
              </a:defRPr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DEB11A-1518-4414-AFE0-02E85222922A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D95F2-0201-4ECF-9BD4-47B622943D7B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6002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6482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1511-21FD-459B-830F-62BA6EECBC64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latin typeface="Arial Rounded MT Bold" pitchFamily="34" charset="0"/>
              </a:defRPr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endParaRPr lang="de-CH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B4DC8-2649-404E-BD97-3151D4C1181F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A0CC-8C9E-4FF6-B82E-C50D597B3678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C06C-FFFF-41AE-958B-F711C4561691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CE75-8792-4866-895A-901CC2E34227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0596C-FB26-4657-AC38-7FA6DC4ADD69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FED0-7278-419E-903D-6D4F2583E7C0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543B-5F52-494B-BD99-133C74346F3D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88CF6-5204-4A34-B0FC-BC862F65B5B6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AF82F-187A-42ED-AF74-871CFDA67B28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4E40-92F4-4ED5-AED8-5C49C7602468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752B-6AF5-4DC5-B79E-5AF1993BF40F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6002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6482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FD860-374A-4001-B6E5-1D7FDE60FE5B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0EFE-151C-46EF-BC39-7D03CF542B94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46F8-77DE-4652-A4DC-52329C1199D4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3DAAC-B3B9-40A4-B5D4-43021F0037CE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0045-835A-4718-B9C8-C7C4A46E12AA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62-59C3-4A91-901D-ED119FB47A81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F72D4-6661-4EF5-9564-92A6886AE413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B6A82-0405-43CF-A777-19348C7182D2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56E4C42-BE8F-4F09-B209-3C8E2E8C240D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wipe dir="r"/>
  </p:transition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CH"/>
          </a:p>
        </p:txBody>
      </p:sp>
      <p:sp>
        <p:nvSpPr>
          <p:cNvPr id="576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C0FF786-24DE-453B-9142-66A74C80C6B6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16266"/>
            <a:ext cx="8643998" cy="1569660"/>
          </a:xfrm>
          <a:noFill/>
        </p:spPr>
        <p:txBody>
          <a:bodyPr wrap="square" anchor="t">
            <a:spAutoFit/>
          </a:bodyPr>
          <a:lstStyle/>
          <a:p>
            <a:pPr algn="l"/>
            <a:r>
              <a:rPr lang="de-CH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Du kannst nur vorwärts leben!</a:t>
            </a:r>
            <a:endParaRPr lang="de-CH" sz="6000" dirty="0">
              <a:ln>
                <a:solidFill>
                  <a:schemeClr val="accent3">
                    <a:lumMod val="1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6" y="4500570"/>
            <a:ext cx="8929718" cy="1500246"/>
          </a:xfrm>
        </p:spPr>
        <p:txBody>
          <a:bodyPr/>
          <a:lstStyle/>
          <a:p>
            <a:pPr algn="l"/>
            <a:r>
              <a:rPr lang="de-CH" sz="2800" dirty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  <a:t>Reihe:</a:t>
            </a:r>
            <a:br>
              <a:rPr lang="de-CH" sz="2800" dirty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</a:br>
            <a:r>
              <a:rPr lang="de-CH" sz="28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  <a:t>Versöhnung mit</a:t>
            </a:r>
            <a:br>
              <a:rPr lang="de-CH" sz="28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</a:br>
            <a:r>
              <a:rPr lang="de-CH" sz="28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  <a:t>meiner Vergangenheit                                     (Teil 4/4)</a:t>
            </a:r>
            <a:endParaRPr lang="de-CH" sz="2800" dirty="0">
              <a:ln>
                <a:solidFill>
                  <a:schemeClr val="accent3">
                    <a:lumMod val="1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71406" y="71414"/>
            <a:ext cx="892975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36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„Jesus ist ja nicht ein </a:t>
            </a:r>
            <a:r>
              <a:rPr lang="de-CH" sz="36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Hoherpriester</a:t>
            </a:r>
            <a:r>
              <a:rPr lang="de-CH" sz="36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, der uns in unserer Schwachheit nicht verstehen könnte. Vielmehr war er – genau wie wir – Versuchungen aller Art ausgesetzt, allerdings mit dem entscheidenden Unterschied, dass er ohne Sünde blieb.“</a:t>
            </a:r>
            <a:endParaRPr lang="de-CH" sz="36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500298" y="4714884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Hebräer 4,15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57818" y="6286520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404813"/>
            <a:ext cx="7092950" cy="1152525"/>
          </a:xfrm>
        </p:spPr>
        <p:txBody>
          <a:bodyPr/>
          <a:lstStyle/>
          <a:p>
            <a:pPr algn="l"/>
            <a:r>
              <a:rPr lang="de-CH" sz="6600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Schlussgedanke</a:t>
            </a:r>
            <a:r>
              <a:rPr lang="de-DE" sz="6600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de-CH" sz="6600" dirty="0">
              <a:ln>
                <a:solidFill>
                  <a:schemeClr val="accent3">
                    <a:lumMod val="1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0694" y="6357958"/>
            <a:ext cx="3463918" cy="36036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62322"/>
          </a:xfr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kern="1200" dirty="0" smtClean="0">
                <a:ln>
                  <a:solidFill>
                    <a:srgbClr val="000000"/>
                  </a:solidFill>
                </a:ln>
                <a:ea typeface="+mn-ea"/>
                <a:cs typeface="+mn-cs"/>
              </a:rPr>
              <a:t>„Geschwister, ich bilde mir nicht ein, das Ziel schon erreicht zu haben. Eins aber tue ich: Ich lasse das, was hinter mir liegt, bewusst zurück, konzentriere mich völlig auf das, was vor mir liegt,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44" y="4500570"/>
            <a:ext cx="3463918" cy="36036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</a:rPr>
              <a:t>Versöhnung mit meiner Vergangenheit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3214686"/>
            <a:ext cx="57261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Philipper-Brief</a:t>
            </a:r>
            <a:r>
              <a:rPr lang="de-CH" sz="28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 3,13</a:t>
            </a:r>
            <a:endParaRPr lang="de-CH" sz="28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358214" cy="3416320"/>
          </a:xfr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kern="1200" dirty="0" smtClean="0">
                <a:ln>
                  <a:solidFill>
                    <a:srgbClr val="000000"/>
                  </a:solidFill>
                </a:ln>
                <a:ea typeface="+mn-ea"/>
                <a:cs typeface="+mn-cs"/>
              </a:rPr>
              <a:t>und laufe mit ganzer Kraft dem Ziel entgegen, um den Siegespreis zu bekommen – den Preis, der in der Teilhabe an der himmlischen Welt besteht, zu der uns Gott durch Jesus Christus berufen hat.“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44" y="4500570"/>
            <a:ext cx="3463918" cy="36036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</a:rPr>
              <a:t>Versöhnung mit meiner Vergangenheit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364" y="3429000"/>
            <a:ext cx="57261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Philipper-Brief</a:t>
            </a:r>
            <a:r>
              <a:rPr lang="de-CH" sz="28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 3,14</a:t>
            </a:r>
            <a:endParaRPr lang="de-CH" sz="28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308725"/>
            <a:ext cx="3463918" cy="36036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</a:rPr>
              <a:t>Vertrauensvoll und mutig dem Ziel entgegen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01156" cy="1323439"/>
          </a:xfr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4000" kern="1200" dirty="0" smtClean="0">
                <a:ln>
                  <a:solidFill>
                    <a:srgbClr val="000000"/>
                  </a:solidFill>
                </a:ln>
                <a:ea typeface="+mn-ea"/>
                <a:cs typeface="+mn-cs"/>
              </a:rPr>
              <a:t>„Lots Frau aber schaute zurück; da erstarrte sie zu einer Salzsäule.“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308725"/>
            <a:ext cx="3463918" cy="36036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</a:rPr>
              <a:t>Versöhnung mit meiner Vergangenheit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86116" y="1428736"/>
            <a:ext cx="57261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1.Mose 19,26</a:t>
            </a:r>
            <a:endParaRPr lang="de-CH" sz="28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71406" y="-24"/>
            <a:ext cx="8750331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4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„Wer die Hand an den Pflug legt und dann zurückschaut, ist nicht brauchbar für das Reich Gottes.“</a:t>
            </a: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643174" y="5500702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9,62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44" y="6426223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88913"/>
            <a:ext cx="8534431" cy="2308324"/>
          </a:xfrm>
          <a:noFill/>
        </p:spPr>
        <p:txBody>
          <a:bodyPr wrap="square" anchor="t">
            <a:spAutoFit/>
          </a:bodyPr>
          <a:lstStyle/>
          <a:p>
            <a:pPr marL="1117600" indent="-1117600" algn="l">
              <a:buFontTx/>
              <a:buAutoNum type="romanUcPeriod"/>
            </a:pPr>
            <a: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Tipp 1:</a:t>
            </a:r>
            <a:b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Sag JA zu Deinem Schicksal</a:t>
            </a:r>
            <a:endParaRPr lang="de-CH" sz="6000" dirty="0">
              <a:ln>
                <a:solidFill>
                  <a:schemeClr val="accent3">
                    <a:lumMod val="1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6" y="6357958"/>
            <a:ext cx="6769100" cy="338156"/>
          </a:xfrm>
        </p:spPr>
        <p:txBody>
          <a:bodyPr/>
          <a:lstStyle/>
          <a:p>
            <a:pPr algn="r"/>
            <a:r>
              <a:rPr lang="de-CH" sz="1200" dirty="0" smtClean="0">
                <a:solidFill>
                  <a:schemeClr val="bg1"/>
                </a:solidFill>
              </a:rPr>
              <a:t>Versöhnung mit meiner Vergangenheit</a:t>
            </a:r>
            <a:endParaRPr lang="de-CH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71468" y="-24"/>
            <a:ext cx="885825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4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„Wenn ich es noch erlebe, dass du König wirst, dann denk an die Güte, die der Herr dir erwiesen hat, und schenke mir das Leben.“</a:t>
            </a:r>
            <a:endParaRPr lang="de-CH" sz="4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500298" y="2571744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1.Samuel 20,14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429256" y="6215082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71468" y="-24"/>
            <a:ext cx="9001126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4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„Schone auch meine Nachkommen! Entzieh ihnen nicht deine Gunst, selbst dann nicht, wenn der Herr alle deine Feinde beseitigt.“</a:t>
            </a:r>
            <a:endParaRPr lang="de-CH" sz="4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500298" y="2571744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1.Samuel 20,15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429256" y="6215082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-32" y="-24"/>
            <a:ext cx="900118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4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„Du hast ständig Kriege geführt und viel Blut vergossen. Darum sollst du kein Haus für mich bauen.“</a:t>
            </a:r>
            <a:endParaRPr lang="de-CH" sz="4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500298" y="2285992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17,3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44" y="6426223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640763" cy="2308324"/>
          </a:xfrm>
          <a:noFill/>
          <a:ln/>
        </p:spPr>
        <p:txBody>
          <a:bodyPr anchor="t">
            <a:spAutoFit/>
          </a:bodyPr>
          <a:lstStyle/>
          <a:p>
            <a:pPr marL="1117600" indent="-1117600" algn="l"/>
            <a:r>
              <a:rPr lang="de-DE" sz="6000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II. </a:t>
            </a:r>
            <a: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 Tipp 2:</a:t>
            </a:r>
            <a:b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de-DE" sz="60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bg1"/>
                </a:solidFill>
              </a:rPr>
              <a:t>Sag JA zu Deiner Originalität</a:t>
            </a:r>
            <a:endParaRPr lang="de-CH" sz="6000" dirty="0">
              <a:ln>
                <a:solidFill>
                  <a:schemeClr val="accent3">
                    <a:lumMod val="1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500694" y="6357958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2857488" y="17199"/>
            <a:ext cx="6215106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36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</a:rPr>
              <a:t>„Weil Jesus selbst gelitten hat und Versuchungen ausgesetzt war, kann er denen helfen, die ebenfalls Versuchungen ausgesetzt sind.“</a:t>
            </a:r>
            <a:endParaRPr lang="de-CH" sz="36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2571736" y="3571876"/>
            <a:ext cx="6337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Hebräer 2,18</a:t>
            </a:r>
            <a:endParaRPr lang="de-CH" sz="24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2844" y="6426223"/>
            <a:ext cx="346391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Versöhnung mit meiner Vergangenheit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34">
  <a:themeElements>
    <a:clrScheme name="01072134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0107213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72134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4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4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072134">
  <a:themeElements>
    <a:clrScheme name="1_01072134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1_0107213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1072134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072134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072134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Bildschirmpräsentation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01072134</vt:lpstr>
      <vt:lpstr>1_01072134</vt:lpstr>
      <vt:lpstr>Du kannst nur vorwärts leben!</vt:lpstr>
      <vt:lpstr>„Lots Frau aber schaute zurück; da erstarrte sie zu einer Salzsäule.“</vt:lpstr>
      <vt:lpstr>PowerPoint-Präsentation</vt:lpstr>
      <vt:lpstr>Tipp 1: Sag JA zu Deinem Schicksal</vt:lpstr>
      <vt:lpstr>PowerPoint-Präsentation</vt:lpstr>
      <vt:lpstr>PowerPoint-Präsentation</vt:lpstr>
      <vt:lpstr>PowerPoint-Präsentation</vt:lpstr>
      <vt:lpstr>II.  Tipp 2: Sag JA zu Deiner Originalität</vt:lpstr>
      <vt:lpstr>PowerPoint-Präsentation</vt:lpstr>
      <vt:lpstr>PowerPoint-Präsentation</vt:lpstr>
      <vt:lpstr>Schlussgedanke </vt:lpstr>
      <vt:lpstr>„Geschwister, ich bilde mir nicht ein, das Ziel schon erreicht zu haben. Eins aber tue ich: Ich lasse das, was hinter mir liegt, bewusst zurück, konzentriere mich völlig auf das, was vor mir liegt,</vt:lpstr>
      <vt:lpstr>und laufe mit ganzer Kraft dem Ziel entgegen, um den Siegespreis zu bekommen – den Preis, der in der Teilhabe an der himmlischen Welt besteht, zu der uns Gott durch Jesus Christus berufen hat.“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Versöhnung mit meiner Vergangenheit - Teil 4/4 - Du kannst nur vorwärts leben! - Folien</dc:title>
  <dc:creator>Jürg Birnstiel</dc:creator>
  <cp:lastModifiedBy>Name</cp:lastModifiedBy>
  <cp:revision>921</cp:revision>
  <cp:lastPrinted>1601-01-01T00:00:00Z</cp:lastPrinted>
  <dcterms:created xsi:type="dcterms:W3CDTF">2005-04-13T18:10:29Z</dcterms:created>
  <dcterms:modified xsi:type="dcterms:W3CDTF">2010-07-17T18:59:33Z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TC010721341031</vt:lpwstr>
  </property>
</Properties>
</file>