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1"/>
  </p:sldMasterIdLst>
  <p:notesMasterIdLst>
    <p:notesMasterId r:id="rId38"/>
  </p:notesMasterIdLst>
  <p:handoutMasterIdLst>
    <p:handoutMasterId r:id="rId39"/>
  </p:handoutMasterIdLst>
  <p:sldIdLst>
    <p:sldId id="256" r:id="rId2"/>
    <p:sldId id="257" r:id="rId3"/>
    <p:sldId id="258" r:id="rId4"/>
    <p:sldId id="293" r:id="rId5"/>
    <p:sldId id="259" r:id="rId6"/>
    <p:sldId id="260" r:id="rId7"/>
    <p:sldId id="261" r:id="rId8"/>
    <p:sldId id="262" r:id="rId9"/>
    <p:sldId id="263" r:id="rId10"/>
    <p:sldId id="264" r:id="rId11"/>
    <p:sldId id="266" r:id="rId12"/>
    <p:sldId id="294" r:id="rId13"/>
    <p:sldId id="267" r:id="rId14"/>
    <p:sldId id="268" r:id="rId15"/>
    <p:sldId id="269" r:id="rId16"/>
    <p:sldId id="270" r:id="rId17"/>
    <p:sldId id="271" r:id="rId18"/>
    <p:sldId id="272" r:id="rId19"/>
    <p:sldId id="273" r:id="rId20"/>
    <p:sldId id="295" r:id="rId21"/>
    <p:sldId id="274" r:id="rId22"/>
    <p:sldId id="275" r:id="rId23"/>
    <p:sldId id="276" r:id="rId24"/>
    <p:sldId id="277" r:id="rId25"/>
    <p:sldId id="278" r:id="rId26"/>
    <p:sldId id="279" r:id="rId27"/>
    <p:sldId id="280" r:id="rId28"/>
    <p:sldId id="281" r:id="rId29"/>
    <p:sldId id="282" r:id="rId30"/>
    <p:sldId id="296" r:id="rId31"/>
    <p:sldId id="283" r:id="rId32"/>
    <p:sldId id="284" r:id="rId33"/>
    <p:sldId id="285" r:id="rId34"/>
    <p:sldId id="286" r:id="rId35"/>
    <p:sldId id="287" r:id="rId36"/>
    <p:sldId id="288" r:id="rId37"/>
  </p:sldIdLst>
  <p:sldSz cx="9144000" cy="6858000" type="screen4x3"/>
  <p:notesSz cx="6797675" cy="9874250"/>
  <p:defaultTextStyle>
    <a:defPPr>
      <a:defRPr lang="de-CH"/>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0B0B"/>
    <a:srgbClr val="010101"/>
    <a:srgbClr val="070707"/>
    <a:srgbClr val="02020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5" d="100"/>
          <a:sy n="125" d="100"/>
        </p:scale>
        <p:origin x="-123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78" d="100"/>
          <a:sy n="78" d="100"/>
        </p:scale>
        <p:origin x="-2166" y="-90"/>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smtClean="0">
                <a:latin typeface="Arial" charset="0"/>
                <a:cs typeface="+mn-cs"/>
              </a:defRPr>
            </a:lvl1pPr>
          </a:lstStyle>
          <a:p>
            <a:pPr>
              <a:defRPr/>
            </a:pPr>
            <a:endParaRPr lang="de-CH"/>
          </a:p>
        </p:txBody>
      </p:sp>
      <p:sp>
        <p:nvSpPr>
          <p:cNvPr id="27651" name="Rectangle 3"/>
          <p:cNvSpPr>
            <a:spLocks noGrp="1" noChangeArrowheads="1"/>
          </p:cNvSpPr>
          <p:nvPr>
            <p:ph type="dt" sz="quarter" idx="1"/>
          </p:nvPr>
        </p:nvSpPr>
        <p:spPr bwMode="auto">
          <a:xfrm>
            <a:off x="3849688"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smtClean="0">
                <a:latin typeface="Arial" charset="0"/>
                <a:cs typeface="+mn-cs"/>
              </a:defRPr>
            </a:lvl1pPr>
          </a:lstStyle>
          <a:p>
            <a:pPr>
              <a:defRPr/>
            </a:pPr>
            <a:endParaRPr lang="de-CH"/>
          </a:p>
        </p:txBody>
      </p:sp>
      <p:sp>
        <p:nvSpPr>
          <p:cNvPr id="27652" name="Rectangle 4"/>
          <p:cNvSpPr>
            <a:spLocks noGrp="1" noChangeArrowheads="1"/>
          </p:cNvSpPr>
          <p:nvPr>
            <p:ph type="ftr" sz="quarter" idx="2"/>
          </p:nvPr>
        </p:nvSpPr>
        <p:spPr bwMode="auto">
          <a:xfrm>
            <a:off x="0" y="937895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smtClean="0">
                <a:latin typeface="Arial" charset="0"/>
                <a:cs typeface="+mn-cs"/>
              </a:defRPr>
            </a:lvl1pPr>
          </a:lstStyle>
          <a:p>
            <a:pPr>
              <a:defRPr/>
            </a:pPr>
            <a:endParaRPr lang="de-CH"/>
          </a:p>
        </p:txBody>
      </p:sp>
      <p:sp>
        <p:nvSpPr>
          <p:cNvPr id="27653" name="Rectangle 5"/>
          <p:cNvSpPr>
            <a:spLocks noGrp="1" noChangeArrowheads="1"/>
          </p:cNvSpPr>
          <p:nvPr>
            <p:ph type="sldNum" sz="quarter" idx="3"/>
          </p:nvPr>
        </p:nvSpPr>
        <p:spPr bwMode="auto">
          <a:xfrm>
            <a:off x="3849688" y="937895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smtClean="0">
                <a:latin typeface="Arial" charset="0"/>
                <a:cs typeface="+mn-cs"/>
              </a:defRPr>
            </a:lvl1pPr>
          </a:lstStyle>
          <a:p>
            <a:pPr>
              <a:defRPr/>
            </a:pPr>
            <a:fld id="{C709D547-F561-8A4A-AF67-6ADDC0C34201}" type="slidenum">
              <a:rPr lang="de-CH"/>
              <a:pPr>
                <a:defRPr/>
              </a:pPr>
              <a:t>‹Nr.›</a:t>
            </a:fld>
            <a:endParaRPr lang="de-CH"/>
          </a:p>
        </p:txBody>
      </p:sp>
    </p:spTree>
    <p:extLst>
      <p:ext uri="{BB962C8B-B14F-4D97-AF65-F5344CB8AC3E}">
        <p14:creationId xmlns:p14="http://schemas.microsoft.com/office/powerpoint/2010/main" val="12742841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smtClean="0">
                <a:latin typeface="Arial" charset="0"/>
                <a:cs typeface="+mn-cs"/>
              </a:defRPr>
            </a:lvl1pPr>
          </a:lstStyle>
          <a:p>
            <a:pPr>
              <a:defRPr/>
            </a:pPr>
            <a:endParaRPr lang="de-CH"/>
          </a:p>
        </p:txBody>
      </p:sp>
      <p:sp>
        <p:nvSpPr>
          <p:cNvPr id="25603" name="Rectangle 3"/>
          <p:cNvSpPr>
            <a:spLocks noGrp="1" noChangeArrowheads="1"/>
          </p:cNvSpPr>
          <p:nvPr>
            <p:ph type="dt" idx="1"/>
          </p:nvPr>
        </p:nvSpPr>
        <p:spPr bwMode="auto">
          <a:xfrm>
            <a:off x="3849688"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smtClean="0">
                <a:latin typeface="Arial" charset="0"/>
                <a:cs typeface="+mn-cs"/>
              </a:defRPr>
            </a:lvl1pPr>
          </a:lstStyle>
          <a:p>
            <a:pPr>
              <a:defRPr/>
            </a:pPr>
            <a:endParaRPr lang="de-CH"/>
          </a:p>
        </p:txBody>
      </p:sp>
      <p:sp>
        <p:nvSpPr>
          <p:cNvPr id="25604" name="Rectangle 4"/>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5605" name="Rectangle 5"/>
          <p:cNvSpPr>
            <a:spLocks noGrp="1" noChangeArrowheads="1"/>
          </p:cNvSpPr>
          <p:nvPr>
            <p:ph type="body" sz="quarter" idx="3"/>
          </p:nvPr>
        </p:nvSpPr>
        <p:spPr bwMode="auto">
          <a:xfrm>
            <a:off x="679450" y="4691063"/>
            <a:ext cx="5438775" cy="444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de-CH" noProof="0" smtClean="0"/>
              <a:t>Textmasterformate durch Klicken bearbeiten</a:t>
            </a:r>
          </a:p>
          <a:p>
            <a:pPr lvl="1"/>
            <a:r>
              <a:rPr lang="de-CH" noProof="0" smtClean="0"/>
              <a:t>Zweite Ebene</a:t>
            </a:r>
          </a:p>
          <a:p>
            <a:pPr lvl="2"/>
            <a:r>
              <a:rPr lang="de-CH" noProof="0" smtClean="0"/>
              <a:t>Dritte Ebene</a:t>
            </a:r>
          </a:p>
          <a:p>
            <a:pPr lvl="3"/>
            <a:r>
              <a:rPr lang="de-CH" noProof="0" smtClean="0"/>
              <a:t>Vierte Ebene</a:t>
            </a:r>
          </a:p>
          <a:p>
            <a:pPr lvl="4"/>
            <a:r>
              <a:rPr lang="de-CH" noProof="0" smtClean="0"/>
              <a:t>Fünfte Ebene</a:t>
            </a:r>
          </a:p>
        </p:txBody>
      </p:sp>
      <p:sp>
        <p:nvSpPr>
          <p:cNvPr id="25606" name="Rectangle 6"/>
          <p:cNvSpPr>
            <a:spLocks noGrp="1" noChangeArrowheads="1"/>
          </p:cNvSpPr>
          <p:nvPr>
            <p:ph type="ftr" sz="quarter" idx="4"/>
          </p:nvPr>
        </p:nvSpPr>
        <p:spPr bwMode="auto">
          <a:xfrm>
            <a:off x="0" y="937895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smtClean="0">
                <a:latin typeface="Arial" charset="0"/>
                <a:cs typeface="+mn-cs"/>
              </a:defRPr>
            </a:lvl1pPr>
          </a:lstStyle>
          <a:p>
            <a:pPr>
              <a:defRPr/>
            </a:pPr>
            <a:endParaRPr lang="de-CH"/>
          </a:p>
        </p:txBody>
      </p:sp>
      <p:sp>
        <p:nvSpPr>
          <p:cNvPr id="25607" name="Rectangle 7"/>
          <p:cNvSpPr>
            <a:spLocks noGrp="1" noChangeArrowheads="1"/>
          </p:cNvSpPr>
          <p:nvPr>
            <p:ph type="sldNum" sz="quarter" idx="5"/>
          </p:nvPr>
        </p:nvSpPr>
        <p:spPr bwMode="auto">
          <a:xfrm>
            <a:off x="3849688" y="937895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smtClean="0">
                <a:latin typeface="Arial" charset="0"/>
                <a:cs typeface="+mn-cs"/>
              </a:defRPr>
            </a:lvl1pPr>
          </a:lstStyle>
          <a:p>
            <a:pPr>
              <a:defRPr/>
            </a:pPr>
            <a:fld id="{49F563BB-8E54-FE49-98A2-885842D67284}" type="slidenum">
              <a:rPr lang="de-CH"/>
              <a:pPr>
                <a:defRPr/>
              </a:pPr>
              <a:t>‹Nr.›</a:t>
            </a:fld>
            <a:endParaRPr lang="de-CH"/>
          </a:p>
        </p:txBody>
      </p:sp>
    </p:spTree>
    <p:extLst>
      <p:ext uri="{BB962C8B-B14F-4D97-AF65-F5344CB8AC3E}">
        <p14:creationId xmlns:p14="http://schemas.microsoft.com/office/powerpoint/2010/main" val="53292768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DC819A4-BE1C-C241-9281-0E273F8CC031}" type="slidenum">
              <a:rPr lang="de-CH"/>
              <a:pPr>
                <a:defRPr/>
              </a:pPr>
              <a:t>1</a:t>
            </a:fld>
            <a:endParaRPr lang="de-CH"/>
          </a:p>
        </p:txBody>
      </p:sp>
      <p:sp>
        <p:nvSpPr>
          <p:cNvPr id="7577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75779" name="Rectangle 3"/>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E0FFBC8-3BCC-F547-94BB-10442E02FBCB}" type="slidenum">
              <a:rPr lang="de-CH"/>
              <a:pPr>
                <a:defRPr/>
              </a:pPr>
              <a:t>10</a:t>
            </a:fld>
            <a:endParaRPr lang="de-CH"/>
          </a:p>
        </p:txBody>
      </p:sp>
      <p:sp>
        <p:nvSpPr>
          <p:cNvPr id="82946" name="Rectangle 1026"/>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82947" name="Rectangle 1027"/>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E84F857-646C-A748-8925-1F507D83D762}" type="slidenum">
              <a:rPr lang="de-CH"/>
              <a:pPr>
                <a:defRPr/>
              </a:pPr>
              <a:t>11</a:t>
            </a:fld>
            <a:endParaRPr lang="de-CH"/>
          </a:p>
        </p:txBody>
      </p:sp>
      <p:sp>
        <p:nvSpPr>
          <p:cNvPr id="8499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84995" name="Rectangle 3"/>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A88F519-F132-514D-BCED-F7635FD7A859}" type="slidenum">
              <a:rPr lang="de-CH"/>
              <a:pPr>
                <a:defRPr/>
              </a:pPr>
              <a:t>12</a:t>
            </a:fld>
            <a:endParaRPr lang="de-CH"/>
          </a:p>
        </p:txBody>
      </p:sp>
      <p:sp>
        <p:nvSpPr>
          <p:cNvPr id="115714" name="Rectangle 1026"/>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15715" name="Rectangle 1027"/>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5A79D19-C484-324A-86AD-6750638BB60C}" type="slidenum">
              <a:rPr lang="de-CH"/>
              <a:pPr>
                <a:defRPr/>
              </a:pPr>
              <a:t>13</a:t>
            </a:fld>
            <a:endParaRPr lang="de-CH"/>
          </a:p>
        </p:txBody>
      </p:sp>
      <p:sp>
        <p:nvSpPr>
          <p:cNvPr id="86018" name="Rectangle 1026"/>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86019" name="Rectangle 1027"/>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E42302F-F789-3F4A-B9D9-879E800E2736}" type="slidenum">
              <a:rPr lang="de-CH"/>
              <a:pPr>
                <a:defRPr/>
              </a:pPr>
              <a:t>14</a:t>
            </a:fld>
            <a:endParaRPr lang="de-CH"/>
          </a:p>
        </p:txBody>
      </p:sp>
      <p:sp>
        <p:nvSpPr>
          <p:cNvPr id="87042" name="Rectangle 1026"/>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87043" name="Rectangle 1027"/>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EB10F37-40FD-0E42-AC18-66B2D67A4193}" type="slidenum">
              <a:rPr lang="de-CH"/>
              <a:pPr>
                <a:defRPr/>
              </a:pPr>
              <a:t>15</a:t>
            </a:fld>
            <a:endParaRPr lang="de-CH"/>
          </a:p>
        </p:txBody>
      </p:sp>
      <p:sp>
        <p:nvSpPr>
          <p:cNvPr id="88066" name="Rectangle 1026"/>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88067" name="Rectangle 1027"/>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5DFB252-B45E-ED4C-90B6-252FF902A3E6}" type="slidenum">
              <a:rPr lang="de-CH"/>
              <a:pPr>
                <a:defRPr/>
              </a:pPr>
              <a:t>16</a:t>
            </a:fld>
            <a:endParaRPr lang="de-CH"/>
          </a:p>
        </p:txBody>
      </p:sp>
      <p:sp>
        <p:nvSpPr>
          <p:cNvPr id="89090" name="Rectangle 1026"/>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89091" name="Rectangle 1027"/>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0D604ED-FA2D-7F44-BF97-8FE59DB09A61}" type="slidenum">
              <a:rPr lang="de-CH"/>
              <a:pPr>
                <a:defRPr/>
              </a:pPr>
              <a:t>17</a:t>
            </a:fld>
            <a:endParaRPr lang="de-CH"/>
          </a:p>
        </p:txBody>
      </p:sp>
      <p:sp>
        <p:nvSpPr>
          <p:cNvPr id="9011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90115" name="Rectangle 3"/>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A9CF696-040C-1148-808B-FE8AA94190ED}" type="slidenum">
              <a:rPr lang="de-CH"/>
              <a:pPr>
                <a:defRPr/>
              </a:pPr>
              <a:t>18</a:t>
            </a:fld>
            <a:endParaRPr lang="de-CH"/>
          </a:p>
        </p:txBody>
      </p:sp>
      <p:sp>
        <p:nvSpPr>
          <p:cNvPr id="921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92163" name="Rectangle 3"/>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B7AFDF7-E0C0-A74B-8FAC-944E5070D494}" type="slidenum">
              <a:rPr lang="de-CH"/>
              <a:pPr>
                <a:defRPr/>
              </a:pPr>
              <a:t>19</a:t>
            </a:fld>
            <a:endParaRPr lang="de-CH"/>
          </a:p>
        </p:txBody>
      </p:sp>
      <p:sp>
        <p:nvSpPr>
          <p:cNvPr id="9318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93187" name="Rectangle 3"/>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FBCD036-B961-704B-8154-EE65674C3C7D}" type="slidenum">
              <a:rPr lang="de-CH"/>
              <a:pPr>
                <a:defRPr/>
              </a:pPr>
              <a:t>2</a:t>
            </a:fld>
            <a:endParaRPr lang="de-CH"/>
          </a:p>
        </p:txBody>
      </p:sp>
      <p:sp>
        <p:nvSpPr>
          <p:cNvPr id="76802" name="Rectangle 1026"/>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76803" name="Rectangle 1027"/>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F4062FA-9D73-984E-8F06-024123D4847D}" type="slidenum">
              <a:rPr lang="de-CH"/>
              <a:pPr>
                <a:defRPr/>
              </a:pPr>
              <a:t>20</a:t>
            </a:fld>
            <a:endParaRPr lang="de-CH"/>
          </a:p>
        </p:txBody>
      </p:sp>
      <p:sp>
        <p:nvSpPr>
          <p:cNvPr id="1177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17763" name="Rectangle 3"/>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01775F5-5C57-1446-BE0B-36FBD2A8B7B9}" type="slidenum">
              <a:rPr lang="de-CH"/>
              <a:pPr>
                <a:defRPr/>
              </a:pPr>
              <a:t>21</a:t>
            </a:fld>
            <a:endParaRPr lang="de-CH"/>
          </a:p>
        </p:txBody>
      </p:sp>
      <p:sp>
        <p:nvSpPr>
          <p:cNvPr id="942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94211" name="Rectangle 3"/>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3544E6D-EC0A-8446-9D92-B537BAAA1F5F}" type="slidenum">
              <a:rPr lang="de-CH"/>
              <a:pPr>
                <a:defRPr/>
              </a:pPr>
              <a:t>22</a:t>
            </a:fld>
            <a:endParaRPr lang="de-CH"/>
          </a:p>
        </p:txBody>
      </p:sp>
      <p:sp>
        <p:nvSpPr>
          <p:cNvPr id="9523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95235" name="Rectangle 3"/>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5400639-8863-614C-9ED2-B428BE997F38}" type="slidenum">
              <a:rPr lang="de-CH"/>
              <a:pPr>
                <a:defRPr/>
              </a:pPr>
              <a:t>23</a:t>
            </a:fld>
            <a:endParaRPr lang="de-CH"/>
          </a:p>
        </p:txBody>
      </p:sp>
      <p:sp>
        <p:nvSpPr>
          <p:cNvPr id="962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96259" name="Rectangle 3"/>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968296E-08A5-A947-824A-6491D151E039}" type="slidenum">
              <a:rPr lang="de-CH"/>
              <a:pPr>
                <a:defRPr/>
              </a:pPr>
              <a:t>24</a:t>
            </a:fld>
            <a:endParaRPr lang="de-CH"/>
          </a:p>
        </p:txBody>
      </p:sp>
      <p:sp>
        <p:nvSpPr>
          <p:cNvPr id="972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97283" name="Rectangle 3"/>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2BF2147-D0AE-3043-8E5A-8CAC3C1E68FA}" type="slidenum">
              <a:rPr lang="de-CH"/>
              <a:pPr>
                <a:defRPr/>
              </a:pPr>
              <a:t>25</a:t>
            </a:fld>
            <a:endParaRPr lang="de-CH"/>
          </a:p>
        </p:txBody>
      </p:sp>
      <p:sp>
        <p:nvSpPr>
          <p:cNvPr id="983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98307" name="Rectangle 3"/>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F48412B-3E01-F443-B1E2-2F38D6703DB4}" type="slidenum">
              <a:rPr lang="de-CH"/>
              <a:pPr>
                <a:defRPr/>
              </a:pPr>
              <a:t>26</a:t>
            </a:fld>
            <a:endParaRPr lang="de-CH"/>
          </a:p>
        </p:txBody>
      </p:sp>
      <p:sp>
        <p:nvSpPr>
          <p:cNvPr id="9933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99331" name="Rectangle 3"/>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9C0F4AD-6C2B-E644-AE18-39D8E5454DA8}" type="slidenum">
              <a:rPr lang="de-CH"/>
              <a:pPr>
                <a:defRPr/>
              </a:pPr>
              <a:t>27</a:t>
            </a:fld>
            <a:endParaRPr lang="de-CH"/>
          </a:p>
        </p:txBody>
      </p:sp>
      <p:sp>
        <p:nvSpPr>
          <p:cNvPr id="10035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00355" name="Rectangle 3"/>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8DDF278-18BD-5248-95EE-D29DFF122A46}" type="slidenum">
              <a:rPr lang="de-CH"/>
              <a:pPr>
                <a:defRPr/>
              </a:pPr>
              <a:t>28</a:t>
            </a:fld>
            <a:endParaRPr lang="de-CH"/>
          </a:p>
        </p:txBody>
      </p:sp>
      <p:sp>
        <p:nvSpPr>
          <p:cNvPr id="10137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01379" name="Rectangle 3"/>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6063211-7609-7146-9ED1-7D01FCF037EE}" type="slidenum">
              <a:rPr lang="de-CH"/>
              <a:pPr>
                <a:defRPr/>
              </a:pPr>
              <a:t>29</a:t>
            </a:fld>
            <a:endParaRPr lang="de-CH"/>
          </a:p>
        </p:txBody>
      </p:sp>
      <p:sp>
        <p:nvSpPr>
          <p:cNvPr id="10240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02403" name="Rectangle 3"/>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FA56EF4-1148-FC42-98E4-F7D6294A14C0}" type="slidenum">
              <a:rPr lang="de-CH"/>
              <a:pPr>
                <a:defRPr/>
              </a:pPr>
              <a:t>3</a:t>
            </a:fld>
            <a:endParaRPr lang="de-CH"/>
          </a:p>
        </p:txBody>
      </p:sp>
      <p:sp>
        <p:nvSpPr>
          <p:cNvPr id="266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6627" name="Rectangle 3"/>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979660B-BEC4-8D4A-AA28-989E4C2DC241}" type="slidenum">
              <a:rPr lang="de-CH"/>
              <a:pPr>
                <a:defRPr/>
              </a:pPr>
              <a:t>30</a:t>
            </a:fld>
            <a:endParaRPr lang="de-CH"/>
          </a:p>
        </p:txBody>
      </p:sp>
      <p:sp>
        <p:nvSpPr>
          <p:cNvPr id="1198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19811" name="Rectangle 3"/>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6118946-AF85-A844-9898-12EDE459A150}" type="slidenum">
              <a:rPr lang="de-CH"/>
              <a:pPr>
                <a:defRPr/>
              </a:pPr>
              <a:t>31</a:t>
            </a:fld>
            <a:endParaRPr lang="de-CH"/>
          </a:p>
        </p:txBody>
      </p:sp>
      <p:sp>
        <p:nvSpPr>
          <p:cNvPr id="1034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03427" name="Rectangle 3"/>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815EC23-0B43-9440-8B85-ECC70A366F07}" type="slidenum">
              <a:rPr lang="de-CH"/>
              <a:pPr>
                <a:defRPr/>
              </a:pPr>
              <a:t>32</a:t>
            </a:fld>
            <a:endParaRPr lang="de-CH"/>
          </a:p>
        </p:txBody>
      </p:sp>
      <p:sp>
        <p:nvSpPr>
          <p:cNvPr id="10445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04451" name="Rectangle 3"/>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A5E687B-185A-F34D-8A17-86E1EEFB434C}" type="slidenum">
              <a:rPr lang="de-CH"/>
              <a:pPr>
                <a:defRPr/>
              </a:pPr>
              <a:t>33</a:t>
            </a:fld>
            <a:endParaRPr lang="de-CH"/>
          </a:p>
        </p:txBody>
      </p:sp>
      <p:sp>
        <p:nvSpPr>
          <p:cNvPr id="10547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05475" name="Rectangle 3"/>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A0237D1-80A6-4541-BA7F-4B2BF6226F50}" type="slidenum">
              <a:rPr lang="de-CH"/>
              <a:pPr>
                <a:defRPr/>
              </a:pPr>
              <a:t>34</a:t>
            </a:fld>
            <a:endParaRPr lang="de-CH"/>
          </a:p>
        </p:txBody>
      </p:sp>
      <p:sp>
        <p:nvSpPr>
          <p:cNvPr id="1064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06499" name="Rectangle 3"/>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2A3046A-010C-274B-9B98-261A6C6CBBCA}" type="slidenum">
              <a:rPr lang="de-CH"/>
              <a:pPr>
                <a:defRPr/>
              </a:pPr>
              <a:t>35</a:t>
            </a:fld>
            <a:endParaRPr lang="de-CH"/>
          </a:p>
        </p:txBody>
      </p:sp>
      <p:sp>
        <p:nvSpPr>
          <p:cNvPr id="1075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07523" name="Rectangle 3"/>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8A2FEFF-8B2C-934F-957F-109A5A2966E4}" type="slidenum">
              <a:rPr lang="de-CH"/>
              <a:pPr>
                <a:defRPr/>
              </a:pPr>
              <a:t>36</a:t>
            </a:fld>
            <a:endParaRPr lang="de-CH"/>
          </a:p>
        </p:txBody>
      </p:sp>
      <p:sp>
        <p:nvSpPr>
          <p:cNvPr id="10854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08547" name="Rectangle 3"/>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C5281D2-FDB6-0A4E-A83D-19816BB710A4}" type="slidenum">
              <a:rPr lang="de-CH"/>
              <a:pPr>
                <a:defRPr/>
              </a:pPr>
              <a:t>4</a:t>
            </a:fld>
            <a:endParaRPr lang="de-CH"/>
          </a:p>
        </p:txBody>
      </p:sp>
      <p:sp>
        <p:nvSpPr>
          <p:cNvPr id="113666" name="Rectangle 1026"/>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13667" name="Rectangle 1027"/>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651D5DD-53AD-C24C-9841-56394AAF6C02}" type="slidenum">
              <a:rPr lang="de-CH"/>
              <a:pPr>
                <a:defRPr/>
              </a:pPr>
              <a:t>5</a:t>
            </a:fld>
            <a:endParaRPr lang="de-CH"/>
          </a:p>
        </p:txBody>
      </p:sp>
      <p:sp>
        <p:nvSpPr>
          <p:cNvPr id="77826" name="Rectangle 1026"/>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77827" name="Rectangle 1027"/>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AE10878-7D4B-8E46-9F6E-2BACD088F2E6}" type="slidenum">
              <a:rPr lang="de-CH"/>
              <a:pPr>
                <a:defRPr/>
              </a:pPr>
              <a:t>6</a:t>
            </a:fld>
            <a:endParaRPr lang="de-CH"/>
          </a:p>
        </p:txBody>
      </p:sp>
      <p:sp>
        <p:nvSpPr>
          <p:cNvPr id="78850" name="Rectangle 1026"/>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78851" name="Rectangle 1027"/>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50662D0-9F46-904C-983E-BA4DA37E0CC0}" type="slidenum">
              <a:rPr lang="de-CH"/>
              <a:pPr>
                <a:defRPr/>
              </a:pPr>
              <a:t>7</a:t>
            </a:fld>
            <a:endParaRPr lang="de-CH"/>
          </a:p>
        </p:txBody>
      </p:sp>
      <p:sp>
        <p:nvSpPr>
          <p:cNvPr id="79874" name="Rectangle 1026"/>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79875" name="Rectangle 1027"/>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616A9E-0B31-1E46-9925-C628F8140BBB}" type="slidenum">
              <a:rPr lang="de-CH"/>
              <a:pPr>
                <a:defRPr/>
              </a:pPr>
              <a:t>8</a:t>
            </a:fld>
            <a:endParaRPr lang="de-CH"/>
          </a:p>
        </p:txBody>
      </p:sp>
      <p:sp>
        <p:nvSpPr>
          <p:cNvPr id="80898" name="Rectangle 1026"/>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80899" name="Rectangle 1027"/>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7C59EB4-28AA-D947-AD3C-A30D147F8EED}" type="slidenum">
              <a:rPr lang="de-CH"/>
              <a:pPr>
                <a:defRPr/>
              </a:pPr>
              <a:t>9</a:t>
            </a:fld>
            <a:endParaRPr lang="de-CH"/>
          </a:p>
        </p:txBody>
      </p:sp>
      <p:sp>
        <p:nvSpPr>
          <p:cNvPr id="81922" name="Rectangle 1026"/>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81923" name="Rectangle 1027"/>
          <p:cNvSpPr>
            <a:spLocks noGrp="1" noChangeArrowheads="1"/>
          </p:cNvSpPr>
          <p:nvPr>
            <p:ph type="body" idx="1"/>
          </p:nvPr>
        </p:nvSpPr>
        <p:spPr/>
        <p:txBody>
          <a:bodyPr/>
          <a:lstStyle/>
          <a:p>
            <a:pPr eaLnBrk="1" hangingPunct="1">
              <a:defRPr/>
            </a:pPr>
            <a:endParaRPr lang="de-DE"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CH" dirty="0"/>
          </a:p>
        </p:txBody>
      </p:sp>
      <p:sp>
        <p:nvSpPr>
          <p:cNvPr id="3" name="Inhaltsplatzhalter 2"/>
          <p:cNvSpPr>
            <a:spLocks noGrp="1"/>
          </p:cNvSpPr>
          <p:nvPr>
            <p:ph sz="half" idx="1"/>
          </p:nvPr>
        </p:nvSpPr>
        <p:spPr>
          <a:xfrm>
            <a:off x="330398" y="803672"/>
            <a:ext cx="4295180" cy="4938117"/>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4" name="Inhaltsplatzhalter 3"/>
          <p:cNvSpPr>
            <a:spLocks noGrp="1"/>
          </p:cNvSpPr>
          <p:nvPr>
            <p:ph sz="half" idx="2"/>
          </p:nvPr>
        </p:nvSpPr>
        <p:spPr>
          <a:xfrm>
            <a:off x="4732734" y="803672"/>
            <a:ext cx="4295180" cy="4938117"/>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 Box 8"/>
          <p:cNvSpPr txBox="1">
            <a:spLocks noGrp="1" noChangeArrowheads="1"/>
          </p:cNvSpPr>
          <p:nvPr>
            <p:ph type="sldNum" sz="quarter" idx="10"/>
          </p:nvPr>
        </p:nvSpPr>
        <p:spPr>
          <a:ln/>
        </p:spPr>
        <p:txBody>
          <a:bodyPr/>
          <a:lstStyle>
            <a:lvl1pPr>
              <a:defRPr/>
            </a:lvl1pPr>
          </a:lstStyle>
          <a:p>
            <a:pPr>
              <a:defRPr/>
            </a:pPr>
            <a:fld id="{FBF2315E-24E9-0E47-AB18-FFFCB102AFC3}" type="slidenum">
              <a:rPr lang="de-CH" smtClean="0"/>
              <a:pPr>
                <a:defRPr/>
              </a:pPr>
              <a:t>‹Nr.›</a:t>
            </a:fld>
            <a:endParaRPr lang="de-CH"/>
          </a:p>
        </p:txBody>
      </p:sp>
    </p:spTree>
    <p:extLst>
      <p:ext uri="{BB962C8B-B14F-4D97-AF65-F5344CB8AC3E}">
        <p14:creationId xmlns:p14="http://schemas.microsoft.com/office/powerpoint/2010/main" val="1046147318"/>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CH" dirty="0"/>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4" name="Text Box 8"/>
          <p:cNvSpPr txBox="1">
            <a:spLocks noGrp="1" noChangeArrowheads="1"/>
          </p:cNvSpPr>
          <p:nvPr>
            <p:ph type="sldNum" sz="quarter" idx="10"/>
          </p:nvPr>
        </p:nvSpPr>
        <p:spPr>
          <a:ln/>
        </p:spPr>
        <p:txBody>
          <a:bodyPr/>
          <a:lstStyle>
            <a:lvl1pPr>
              <a:defRPr/>
            </a:lvl1pPr>
          </a:lstStyle>
          <a:p>
            <a:pPr>
              <a:defRPr/>
            </a:pPr>
            <a:fld id="{EA364835-31DD-6747-A2EA-5088FABDD39F}" type="slidenum">
              <a:rPr lang="de-CH" smtClean="0"/>
              <a:pPr>
                <a:defRPr/>
              </a:pPr>
              <a:t>‹Nr.›</a:t>
            </a:fld>
            <a:endParaRPr lang="de-CH"/>
          </a:p>
        </p:txBody>
      </p:sp>
    </p:spTree>
    <p:extLst>
      <p:ext uri="{BB962C8B-B14F-4D97-AF65-F5344CB8AC3E}">
        <p14:creationId xmlns:p14="http://schemas.microsoft.com/office/powerpoint/2010/main" val="185616336"/>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CH"/>
          </a:p>
        </p:txBody>
      </p:sp>
      <p:sp>
        <p:nvSpPr>
          <p:cNvPr id="3" name="Text Box 8"/>
          <p:cNvSpPr txBox="1">
            <a:spLocks noGrp="1" noChangeArrowheads="1"/>
          </p:cNvSpPr>
          <p:nvPr>
            <p:ph type="sldNum" sz="quarter" idx="10"/>
          </p:nvPr>
        </p:nvSpPr>
        <p:spPr>
          <a:ln/>
        </p:spPr>
        <p:txBody>
          <a:bodyPr/>
          <a:lstStyle>
            <a:lvl1pPr>
              <a:defRPr/>
            </a:lvl1pPr>
          </a:lstStyle>
          <a:p>
            <a:pPr>
              <a:defRPr/>
            </a:pPr>
            <a:fld id="{9D110F07-BA84-1C44-9567-D4E33604E017}" type="slidenum">
              <a:rPr lang="de-CH" smtClean="0"/>
              <a:pPr>
                <a:defRPr/>
              </a:pPr>
              <a:t>‹Nr.›</a:t>
            </a:fld>
            <a:endParaRPr lang="de-CH"/>
          </a:p>
        </p:txBody>
      </p:sp>
    </p:spTree>
    <p:extLst>
      <p:ext uri="{BB962C8B-B14F-4D97-AF65-F5344CB8AC3E}">
        <p14:creationId xmlns:p14="http://schemas.microsoft.com/office/powerpoint/2010/main" val="1660045419"/>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Text Box 8"/>
          <p:cNvSpPr txBox="1">
            <a:spLocks noGrp="1" noChangeArrowheads="1"/>
          </p:cNvSpPr>
          <p:nvPr>
            <p:ph type="sldNum" sz="quarter" idx="10"/>
          </p:nvPr>
        </p:nvSpPr>
        <p:spPr>
          <a:ln/>
        </p:spPr>
        <p:txBody>
          <a:bodyPr/>
          <a:lstStyle>
            <a:lvl1pPr>
              <a:defRPr/>
            </a:lvl1pPr>
          </a:lstStyle>
          <a:p>
            <a:pPr>
              <a:defRPr/>
            </a:pPr>
            <a:fld id="{1BD2A0D1-6578-B04F-99EA-5336F85D02FE}" type="slidenum">
              <a:rPr lang="de-CH" smtClean="0"/>
              <a:pPr>
                <a:defRPr/>
              </a:pPr>
              <a:t>‹Nr.›</a:t>
            </a:fld>
            <a:endParaRPr lang="de-CH"/>
          </a:p>
        </p:txBody>
      </p:sp>
    </p:spTree>
    <p:extLst>
      <p:ext uri="{BB962C8B-B14F-4D97-AF65-F5344CB8AC3E}">
        <p14:creationId xmlns:p14="http://schemas.microsoft.com/office/powerpoint/2010/main" val="2793314576"/>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812727" y="1403775"/>
            <a:ext cx="7018734" cy="3088468"/>
          </a:xfrm>
        </p:spPr>
        <p:txBody>
          <a:bodyPr/>
          <a:lstStyle/>
          <a:p>
            <a:r>
              <a:rPr lang="de-DE" smtClean="0"/>
              <a:t>Mastertitelformat bearbeiten</a:t>
            </a:r>
            <a:endParaRPr lang="de-CH" dirty="0"/>
          </a:p>
        </p:txBody>
      </p:sp>
      <p:sp>
        <p:nvSpPr>
          <p:cNvPr id="3" name="Foliennummernplatzhalter 3"/>
          <p:cNvSpPr>
            <a:spLocks noGrp="1"/>
          </p:cNvSpPr>
          <p:nvPr>
            <p:ph type="sldNum" sz="quarter" idx="10"/>
          </p:nvPr>
        </p:nvSpPr>
        <p:spPr>
          <a:xfrm>
            <a:off x="8831461" y="6327800"/>
            <a:ext cx="312539" cy="291331"/>
          </a:xfrm>
        </p:spPr>
        <p:txBody>
          <a:bodyPr/>
          <a:lstStyle>
            <a:lvl1pPr>
              <a:defRPr smtClean="0"/>
            </a:lvl1pPr>
          </a:lstStyle>
          <a:p>
            <a:pPr>
              <a:defRPr/>
            </a:pPr>
            <a:fld id="{9E5ADB18-DCB5-844F-AD5A-339A35045251}" type="slidenum">
              <a:rPr lang="de-CH" smtClean="0"/>
              <a:pPr>
                <a:defRPr/>
              </a:pPr>
              <a:t>‹Nr.›</a:t>
            </a:fld>
            <a:endParaRPr lang="de-CH"/>
          </a:p>
        </p:txBody>
      </p:sp>
    </p:spTree>
    <p:extLst>
      <p:ext uri="{BB962C8B-B14F-4D97-AF65-F5344CB8AC3E}">
        <p14:creationId xmlns:p14="http://schemas.microsoft.com/office/powerpoint/2010/main" val="2317919044"/>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de-CH"/>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CH"/>
          </a:p>
        </p:txBody>
      </p:sp>
      <p:sp>
        <p:nvSpPr>
          <p:cNvPr id="6" name="Foliennummernplatzhalter 5"/>
          <p:cNvSpPr>
            <a:spLocks noGrp="1"/>
          </p:cNvSpPr>
          <p:nvPr>
            <p:ph type="sldNum" sz="quarter" idx="12"/>
          </p:nvPr>
        </p:nvSpPr>
        <p:spPr/>
        <p:txBody>
          <a:bodyPr/>
          <a:lstStyle>
            <a:lvl1pPr>
              <a:defRPr/>
            </a:lvl1pPr>
          </a:lstStyle>
          <a:p>
            <a:pPr>
              <a:defRPr/>
            </a:pPr>
            <a:fld id="{B509EE36-5050-B540-AA11-613FACBBDD97}" type="slidenum">
              <a:rPr lang="de-CH"/>
              <a:pPr>
                <a:defRPr/>
              </a:pPr>
              <a:t>‹Nr.›</a:t>
            </a:fld>
            <a:endParaRPr lang="de-CH"/>
          </a:p>
        </p:txBody>
      </p:sp>
    </p:spTree>
    <p:extLst>
      <p:ext uri="{BB962C8B-B14F-4D97-AF65-F5344CB8AC3E}">
        <p14:creationId xmlns:p14="http://schemas.microsoft.com/office/powerpoint/2010/main" val="1715544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1598414" y="6098977"/>
            <a:ext cx="7563445" cy="616148"/>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pPr algn="ctr"/>
            <a:endParaRPr lang="de-CH">
              <a:cs typeface=".Aqua かな" charset="0"/>
            </a:endParaRPr>
          </a:p>
        </p:txBody>
      </p:sp>
      <p:pic>
        <p:nvPicPr>
          <p:cNvPr id="5123"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6484" y="6098977"/>
            <a:ext cx="1089422" cy="625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5124" name="Rectangle 3"/>
          <p:cNvSpPr>
            <a:spLocks/>
          </p:cNvSpPr>
          <p:nvPr/>
        </p:nvSpPr>
        <p:spPr bwMode="auto">
          <a:xfrm>
            <a:off x="0" y="6107906"/>
            <a:ext cx="348258" cy="616148"/>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pPr algn="ctr"/>
            <a:endParaRPr lang="de-CH">
              <a:cs typeface=".Aqua かな" charset="0"/>
            </a:endParaRPr>
          </a:p>
        </p:txBody>
      </p:sp>
      <p:sp>
        <p:nvSpPr>
          <p:cNvPr id="5125" name="Rectangle 4"/>
          <p:cNvSpPr>
            <a:spLocks/>
          </p:cNvSpPr>
          <p:nvPr/>
        </p:nvSpPr>
        <p:spPr bwMode="auto">
          <a:xfrm>
            <a:off x="0" y="0"/>
            <a:ext cx="9144000" cy="598289"/>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pPr algn="ctr"/>
            <a:endParaRPr lang="de-CH">
              <a:cs typeface=".Aqua かな" charset="0"/>
            </a:endParaRPr>
          </a:p>
        </p:txBody>
      </p:sp>
      <p:sp>
        <p:nvSpPr>
          <p:cNvPr id="5126" name="Rectangle 5"/>
          <p:cNvSpPr>
            <a:spLocks noGrp="1" noChangeArrowheads="1"/>
          </p:cNvSpPr>
          <p:nvPr>
            <p:ph type="title"/>
          </p:nvPr>
        </p:nvSpPr>
        <p:spPr bwMode="auto">
          <a:xfrm>
            <a:off x="331515" y="25673"/>
            <a:ext cx="8697516" cy="51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de-DE" smtClean="0">
                <a:sym typeface="Frutiger Next Pro Light" charset="0"/>
              </a:rPr>
              <a:t>Mastertitelformat bearbeiten</a:t>
            </a:r>
            <a:endParaRPr lang="en-US">
              <a:sym typeface="Frutiger Next Pro Light" charset="0"/>
            </a:endParaRPr>
          </a:p>
        </p:txBody>
      </p:sp>
      <p:sp>
        <p:nvSpPr>
          <p:cNvPr id="3" name="Rectangle 6"/>
          <p:cNvSpPr>
            <a:spLocks noGrp="1" noChangeArrowheads="1"/>
          </p:cNvSpPr>
          <p:nvPr>
            <p:ph type="body" idx="1"/>
          </p:nvPr>
        </p:nvSpPr>
        <p:spPr bwMode="auto">
          <a:xfrm>
            <a:off x="330398" y="803672"/>
            <a:ext cx="8697516" cy="493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de-DE" smtClean="0">
                <a:sym typeface="Frutiger Next Pro Light" charset="0"/>
              </a:rPr>
              <a:t>Mastertextformat bearbeiten</a:t>
            </a:r>
          </a:p>
          <a:p>
            <a:pPr lvl="1"/>
            <a:r>
              <a:rPr lang="de-DE" smtClean="0">
                <a:sym typeface="Frutiger Next Pro Light" charset="0"/>
              </a:rPr>
              <a:t>Zweite Ebene</a:t>
            </a:r>
          </a:p>
          <a:p>
            <a:pPr lvl="2"/>
            <a:r>
              <a:rPr lang="de-DE" smtClean="0">
                <a:sym typeface="Frutiger Next Pro Light" charset="0"/>
              </a:rPr>
              <a:t>Dritte Ebene</a:t>
            </a:r>
          </a:p>
          <a:p>
            <a:pPr lvl="3"/>
            <a:r>
              <a:rPr lang="de-DE" smtClean="0">
                <a:sym typeface="Frutiger Next Pro Light" charset="0"/>
              </a:rPr>
              <a:t>Vierte Ebene</a:t>
            </a:r>
          </a:p>
          <a:p>
            <a:pPr lvl="4"/>
            <a:r>
              <a:rPr lang="de-DE" smtClean="0">
                <a:sym typeface="Frutiger Next Pro Light" charset="0"/>
              </a:rPr>
              <a:t>Fünfte Ebene</a:t>
            </a:r>
            <a:endParaRPr lang="en-US">
              <a:sym typeface="Frutiger Next Pro Light" charset="0"/>
            </a:endParaRPr>
          </a:p>
        </p:txBody>
      </p:sp>
      <p:sp>
        <p:nvSpPr>
          <p:cNvPr id="2056" name="Text Box 8"/>
          <p:cNvSpPr txBox="1">
            <a:spLocks noGrp="1" noChangeArrowheads="1"/>
          </p:cNvSpPr>
          <p:nvPr>
            <p:ph type="sldNum" sz="quarter" idx="4"/>
          </p:nvPr>
        </p:nvSpPr>
        <p:spPr bwMode="auto">
          <a:xfrm>
            <a:off x="8832577" y="6327800"/>
            <a:ext cx="311423" cy="291331"/>
          </a:xfrm>
          <a:prstGeom prst="rect">
            <a:avLst/>
          </a:prstGeom>
          <a:noFill/>
          <a:ln w="12700">
            <a:noFill/>
            <a:miter lim="800000"/>
            <a:headEnd/>
            <a:tailEnd/>
          </a:ln>
          <a:effectLst/>
        </p:spPr>
        <p:txBody>
          <a:bodyPr vert="horz" wrap="none" lIns="0" tIns="0" rIns="0" bIns="0" numCol="1" anchor="t" anchorCtr="0" compatLnSpc="1">
            <a:prstTxWarp prst="textNoShape">
              <a:avLst/>
            </a:prstTxWarp>
          </a:bodyPr>
          <a:lstStyle>
            <a:lvl1pPr>
              <a:defRPr sz="1400" smtClean="0">
                <a:solidFill>
                  <a:srgbClr val="FFFFFF"/>
                </a:solidFill>
                <a:cs typeface="Frutiger Next Pro Light" charset="0"/>
              </a:defRPr>
            </a:lvl1pPr>
          </a:lstStyle>
          <a:p>
            <a:pPr>
              <a:defRPr/>
            </a:pPr>
            <a:fld id="{9E5ADB18-DCB5-844F-AD5A-339A35045251}" type="slidenum">
              <a:rPr lang="de-CH" smtClean="0"/>
              <a:pPr>
                <a:defRPr/>
              </a:pPr>
              <a:t>‹Nr.›</a:t>
            </a:fld>
            <a:endParaRPr lang="de-CH" dirty="0"/>
          </a:p>
        </p:txBody>
      </p:sp>
      <p:sp>
        <p:nvSpPr>
          <p:cNvPr id="5129" name="Rectangle 2"/>
          <p:cNvSpPr>
            <a:spLocks/>
          </p:cNvSpPr>
          <p:nvPr/>
        </p:nvSpPr>
        <p:spPr bwMode="auto">
          <a:xfrm>
            <a:off x="1814959" y="6327800"/>
            <a:ext cx="4616648" cy="178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tabLst>
                <a:tab pos="7461605" algn="r"/>
              </a:tabLst>
            </a:pPr>
            <a:r>
              <a:rPr lang="en-US" sz="1400" dirty="0" smtClean="0">
                <a:solidFill>
                  <a:srgbClr val="FFFFFF"/>
                </a:solidFill>
                <a:cs typeface="Frutiger Next Pro Light" charset="0"/>
              </a:rPr>
              <a:t>Das Problem </a:t>
            </a:r>
            <a:r>
              <a:rPr lang="en-US" sz="1400" dirty="0" err="1" smtClean="0">
                <a:solidFill>
                  <a:srgbClr val="FFFFFF"/>
                </a:solidFill>
                <a:cs typeface="Frutiger Next Pro Light" charset="0"/>
              </a:rPr>
              <a:t>mit</a:t>
            </a:r>
            <a:r>
              <a:rPr lang="en-US" sz="1400" dirty="0" smtClean="0">
                <a:solidFill>
                  <a:srgbClr val="FFFFFF"/>
                </a:solidFill>
                <a:cs typeface="Frutiger Next Pro Light" charset="0"/>
              </a:rPr>
              <a:t> der </a:t>
            </a:r>
            <a:r>
              <a:rPr lang="en-US" sz="1400" dirty="0" err="1" smtClean="0">
                <a:solidFill>
                  <a:srgbClr val="FFFFFF"/>
                </a:solidFill>
                <a:cs typeface="Frutiger Next Pro Light" charset="0"/>
              </a:rPr>
              <a:t>Heilsgewissheit</a:t>
            </a:r>
            <a:endParaRPr lang="en-US" sz="1400" dirty="0">
              <a:solidFill>
                <a:srgbClr val="FFFFFF"/>
              </a:solidFill>
              <a:cs typeface="Frutiger Next Pro Light" charset="0"/>
            </a:endParaRPr>
          </a:p>
        </p:txBody>
      </p:sp>
      <p:sp>
        <p:nvSpPr>
          <p:cNvPr id="5130" name="Rectangle 3"/>
          <p:cNvSpPr>
            <a:spLocks/>
          </p:cNvSpPr>
          <p:nvPr/>
        </p:nvSpPr>
        <p:spPr bwMode="auto">
          <a:xfrm>
            <a:off x="6065490" y="6327800"/>
            <a:ext cx="2705695" cy="178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a:tabLst>
                <a:tab pos="7461605" algn="r"/>
              </a:tabLst>
            </a:pPr>
            <a:r>
              <a:rPr lang="en-US" sz="1400" dirty="0" smtClean="0">
                <a:solidFill>
                  <a:srgbClr val="FFFFFF"/>
                </a:solidFill>
                <a:cs typeface="Frutiger Next Pro Light" charset="0"/>
              </a:rPr>
              <a:t>Jacob </a:t>
            </a:r>
            <a:r>
              <a:rPr lang="en-US" sz="1400" dirty="0" err="1" smtClean="0">
                <a:solidFill>
                  <a:srgbClr val="FFFFFF"/>
                </a:solidFill>
                <a:cs typeface="Frutiger Next Pro Light" charset="0"/>
              </a:rPr>
              <a:t>Thiessen</a:t>
            </a:r>
            <a:r>
              <a:rPr lang="en-US" sz="1400" dirty="0" smtClean="0">
                <a:solidFill>
                  <a:srgbClr val="FFFFFF"/>
                </a:solidFill>
                <a:cs typeface="Frutiger Next Pro Light" charset="0"/>
              </a:rPr>
              <a:t> | 07.02.2016 | </a:t>
            </a:r>
            <a:endParaRPr lang="en-US" sz="1400" dirty="0">
              <a:solidFill>
                <a:srgbClr val="FFFFFF"/>
              </a:solidFill>
              <a:cs typeface="Frutiger Next Pro Light" charset="0"/>
            </a:endParaRPr>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4432384" presetClass="entr" presetSubtype="65086208"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64432384" presetClass="entr" presetSubtype="65086208"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64432384" presetClass="entr" presetSubtype="65086208"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64432384" presetClass="entr" presetSubtype="65086208"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64432384" presetClass="entr" presetSubtype="65086208" fill="hold" grpId="0" nodeType="clickEffect">
                                  <p:stCondLst>
                                    <p:cond delay="0"/>
                                  </p:stCondLst>
                                  <p:childTnLst>
                                    <p:set>
                                      <p:cBhvr>
                                        <p:cTn id="22"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autoUpdateAnimBg="0">
        <p:tmplLst>
          <p:tmpl lvl="1">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2">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3">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4">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5">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Lst>
      </p:bldP>
    </p:bldLst>
  </p:timing>
  <p:hf hdr="0" ftr="0" dt="0"/>
  <p:txStyles>
    <p:titleStyle>
      <a:lvl1pPr algn="l" rtl="0" eaLnBrk="1" fontAlgn="base" hangingPunct="1">
        <a:spcBef>
          <a:spcPct val="0"/>
        </a:spcBef>
        <a:spcAft>
          <a:spcPct val="0"/>
        </a:spcAft>
        <a:defRPr sz="3400">
          <a:solidFill>
            <a:srgbClr val="FFFFFF"/>
          </a:solidFill>
          <a:latin typeface="Arial" pitchFamily="34" charset="0"/>
          <a:ea typeface="+mj-ea"/>
          <a:cs typeface="Arial" pitchFamily="34" charset="0"/>
          <a:sym typeface="Frutiger Next Pro Light" charset="0"/>
        </a:defRPr>
      </a:lvl1pPr>
      <a:lvl2pPr algn="l" rtl="0" eaLnBrk="1" fontAlgn="base" hangingPunct="1">
        <a:spcBef>
          <a:spcPct val="0"/>
        </a:spcBef>
        <a:spcAft>
          <a:spcPct val="0"/>
        </a:spcAft>
        <a:defRPr sz="3400">
          <a:solidFill>
            <a:srgbClr val="FFFFFF"/>
          </a:solidFill>
          <a:latin typeface="Arial" charset="0"/>
          <a:ea typeface=".Aqua かな" charset="0"/>
          <a:cs typeface="Arial" charset="0"/>
          <a:sym typeface="Frutiger Next Pro Light" charset="0"/>
        </a:defRPr>
      </a:lvl2pPr>
      <a:lvl3pPr algn="l" rtl="0" eaLnBrk="1" fontAlgn="base" hangingPunct="1">
        <a:spcBef>
          <a:spcPct val="0"/>
        </a:spcBef>
        <a:spcAft>
          <a:spcPct val="0"/>
        </a:spcAft>
        <a:defRPr sz="3400">
          <a:solidFill>
            <a:srgbClr val="FFFFFF"/>
          </a:solidFill>
          <a:latin typeface="Arial" charset="0"/>
          <a:ea typeface=".Aqua かな" charset="0"/>
          <a:cs typeface="Arial" charset="0"/>
          <a:sym typeface="Frutiger Next Pro Light" charset="0"/>
        </a:defRPr>
      </a:lvl3pPr>
      <a:lvl4pPr algn="l" rtl="0" eaLnBrk="1" fontAlgn="base" hangingPunct="1">
        <a:spcBef>
          <a:spcPct val="0"/>
        </a:spcBef>
        <a:spcAft>
          <a:spcPct val="0"/>
        </a:spcAft>
        <a:defRPr sz="3400">
          <a:solidFill>
            <a:srgbClr val="FFFFFF"/>
          </a:solidFill>
          <a:latin typeface="Arial" charset="0"/>
          <a:ea typeface=".Aqua かな" charset="0"/>
          <a:cs typeface="Arial" charset="0"/>
          <a:sym typeface="Frutiger Next Pro Light" charset="0"/>
        </a:defRPr>
      </a:lvl4pPr>
      <a:lvl5pPr algn="l" rtl="0" eaLnBrk="1" fontAlgn="base" hangingPunct="1">
        <a:spcBef>
          <a:spcPct val="0"/>
        </a:spcBef>
        <a:spcAft>
          <a:spcPct val="0"/>
        </a:spcAft>
        <a:defRPr sz="3400">
          <a:solidFill>
            <a:srgbClr val="FFFFFF"/>
          </a:solidFill>
          <a:latin typeface="Arial" charset="0"/>
          <a:ea typeface=".Aqua かな" charset="0"/>
          <a:cs typeface="Arial" charset="0"/>
          <a:sym typeface="Frutiger Next Pro Light" charset="0"/>
        </a:defRPr>
      </a:lvl5pPr>
      <a:lvl6pPr marL="321457" algn="l" rtl="0" eaLnBrk="1" fontAlgn="base" hangingPunct="1">
        <a:spcBef>
          <a:spcPct val="0"/>
        </a:spcBef>
        <a:spcAft>
          <a:spcPct val="0"/>
        </a:spcAft>
        <a:defRPr sz="3400">
          <a:solidFill>
            <a:srgbClr val="FFFFFF"/>
          </a:solidFill>
          <a:latin typeface="Frutiger Next Pro Light" charset="0"/>
          <a:ea typeface=".Aqua かな" charset="0"/>
          <a:cs typeface=".Aqua かな" charset="0"/>
          <a:sym typeface="Frutiger Next Pro Light" charset="0"/>
        </a:defRPr>
      </a:lvl6pPr>
      <a:lvl7pPr marL="642915" algn="l" rtl="0" eaLnBrk="1" fontAlgn="base" hangingPunct="1">
        <a:spcBef>
          <a:spcPct val="0"/>
        </a:spcBef>
        <a:spcAft>
          <a:spcPct val="0"/>
        </a:spcAft>
        <a:defRPr sz="3400">
          <a:solidFill>
            <a:srgbClr val="FFFFFF"/>
          </a:solidFill>
          <a:latin typeface="Frutiger Next Pro Light" charset="0"/>
          <a:ea typeface=".Aqua かな" charset="0"/>
          <a:cs typeface=".Aqua かな" charset="0"/>
          <a:sym typeface="Frutiger Next Pro Light" charset="0"/>
        </a:defRPr>
      </a:lvl7pPr>
      <a:lvl8pPr marL="964372" algn="l" rtl="0" eaLnBrk="1" fontAlgn="base" hangingPunct="1">
        <a:spcBef>
          <a:spcPct val="0"/>
        </a:spcBef>
        <a:spcAft>
          <a:spcPct val="0"/>
        </a:spcAft>
        <a:defRPr sz="3400">
          <a:solidFill>
            <a:srgbClr val="FFFFFF"/>
          </a:solidFill>
          <a:latin typeface="Frutiger Next Pro Light" charset="0"/>
          <a:ea typeface=".Aqua かな" charset="0"/>
          <a:cs typeface=".Aqua かな" charset="0"/>
          <a:sym typeface="Frutiger Next Pro Light" charset="0"/>
        </a:defRPr>
      </a:lvl8pPr>
      <a:lvl9pPr marL="1285829" algn="l" rtl="0" eaLnBrk="1" fontAlgn="base" hangingPunct="1">
        <a:spcBef>
          <a:spcPct val="0"/>
        </a:spcBef>
        <a:spcAft>
          <a:spcPct val="0"/>
        </a:spcAft>
        <a:defRPr sz="3400">
          <a:solidFill>
            <a:srgbClr val="FFFFFF"/>
          </a:solidFill>
          <a:latin typeface="Frutiger Next Pro Light" charset="0"/>
          <a:ea typeface=".Aqua かな" charset="0"/>
          <a:cs typeface=".Aqua かな" charset="0"/>
          <a:sym typeface="Frutiger Next Pro Light" charset="0"/>
        </a:defRPr>
      </a:lvl9pPr>
    </p:titleStyle>
    <p:bodyStyle>
      <a:lvl1pPr marL="380615" indent="-380615" algn="l" rtl="0" eaLnBrk="1" fontAlgn="base" hangingPunct="1">
        <a:spcBef>
          <a:spcPts val="703"/>
        </a:spcBef>
        <a:spcAft>
          <a:spcPct val="0"/>
        </a:spcAft>
        <a:buFont typeface="Arial" charset="0"/>
        <a:defRPr sz="3400">
          <a:solidFill>
            <a:schemeClr val="tx1"/>
          </a:solidFill>
          <a:latin typeface="Arial" pitchFamily="34" charset="0"/>
          <a:ea typeface="+mn-ea"/>
          <a:cs typeface="Arial" pitchFamily="34" charset="0"/>
          <a:sym typeface="Frutiger Next Pro Light" charset="0"/>
        </a:defRPr>
      </a:lvl1pPr>
      <a:lvl2pPr marL="630637" indent="-246674" algn="l" rtl="0" eaLnBrk="1" fontAlgn="base" hangingPunct="1">
        <a:spcBef>
          <a:spcPts val="703"/>
        </a:spcBef>
        <a:spcAft>
          <a:spcPct val="0"/>
        </a:spcAft>
        <a:buClr>
          <a:srgbClr val="000000"/>
        </a:buClr>
        <a:buSzPct val="100000"/>
        <a:buFont typeface="Frutiger Next Pro Light" charset="0"/>
        <a:buChar char="-"/>
        <a:defRPr sz="3000">
          <a:solidFill>
            <a:schemeClr val="tx1"/>
          </a:solidFill>
          <a:latin typeface="Arial" pitchFamily="34" charset="0"/>
          <a:ea typeface="+mn-ea"/>
          <a:cs typeface="Arial" pitchFamily="34" charset="0"/>
          <a:sym typeface="Frutiger Next Pro Light" charset="0"/>
        </a:defRPr>
      </a:lvl2pPr>
      <a:lvl3pPr marL="982231" indent="-178587" algn="l" rtl="0" eaLnBrk="1" fontAlgn="base" hangingPunct="1">
        <a:spcBef>
          <a:spcPts val="703"/>
        </a:spcBef>
        <a:spcAft>
          <a:spcPct val="0"/>
        </a:spcAft>
        <a:buClr>
          <a:srgbClr val="000000"/>
        </a:buClr>
        <a:buSzPct val="100000"/>
        <a:buFont typeface="Frutiger Next Pro Light" charset="0"/>
        <a:buChar char="-"/>
        <a:defRPr sz="2700">
          <a:solidFill>
            <a:schemeClr val="tx1"/>
          </a:solidFill>
          <a:latin typeface="Arial" pitchFamily="34" charset="0"/>
          <a:ea typeface="+mn-ea"/>
          <a:cs typeface="Arial" pitchFamily="34" charset="0"/>
          <a:sym typeface="Frutiger Next Pro Light" charset="0"/>
        </a:defRPr>
      </a:lvl3pPr>
      <a:lvl4pPr marL="1401911" indent="-178587" algn="l" rtl="0" eaLnBrk="1" fontAlgn="base" hangingPunct="1">
        <a:spcBef>
          <a:spcPts val="703"/>
        </a:spcBef>
        <a:spcAft>
          <a:spcPct val="0"/>
        </a:spcAft>
        <a:buClr>
          <a:srgbClr val="000000"/>
        </a:buClr>
        <a:buSzPct val="100000"/>
        <a:buFont typeface="Frutiger Next Pro Light" charset="0"/>
        <a:buChar char="-"/>
        <a:defRPr sz="2300">
          <a:solidFill>
            <a:schemeClr val="tx1"/>
          </a:solidFill>
          <a:latin typeface="Arial" pitchFamily="34" charset="0"/>
          <a:ea typeface="+mn-ea"/>
          <a:cs typeface="Arial" pitchFamily="34" charset="0"/>
          <a:sym typeface="Frutiger Next Pro Light" charset="0"/>
        </a:defRPr>
      </a:lvl4pPr>
      <a:lvl5pPr marL="1821591" indent="-178587" algn="l" rtl="0" eaLnBrk="1" fontAlgn="base" hangingPunct="1">
        <a:spcBef>
          <a:spcPts val="703"/>
        </a:spcBef>
        <a:spcAft>
          <a:spcPct val="0"/>
        </a:spcAft>
        <a:buClr>
          <a:srgbClr val="000000"/>
        </a:buClr>
        <a:buSzPct val="100000"/>
        <a:buFont typeface="Frutiger Next Pro Light" charset="0"/>
        <a:buChar char="-"/>
        <a:defRPr sz="2000">
          <a:solidFill>
            <a:schemeClr val="tx1"/>
          </a:solidFill>
          <a:latin typeface="Arial" pitchFamily="34" charset="0"/>
          <a:ea typeface="+mn-ea"/>
          <a:cs typeface="Arial" pitchFamily="34" charset="0"/>
          <a:sym typeface="Frutiger Next Pro Light" charset="0"/>
        </a:defRPr>
      </a:lvl5pPr>
      <a:lvl6pPr marL="2143049" indent="-178587" algn="l" rtl="0" eaLnBrk="1" fontAlgn="base" hangingPunct="1">
        <a:spcBef>
          <a:spcPts val="703"/>
        </a:spcBef>
        <a:spcAft>
          <a:spcPct val="0"/>
        </a:spcAft>
        <a:buClr>
          <a:srgbClr val="000000"/>
        </a:buClr>
        <a:buSzPct val="100000"/>
        <a:buFont typeface="Frutiger Next Pro Light" charset="0"/>
        <a:buChar char="-"/>
        <a:defRPr sz="2000">
          <a:solidFill>
            <a:schemeClr val="tx1"/>
          </a:solidFill>
          <a:latin typeface="+mn-lt"/>
          <a:ea typeface="+mn-ea"/>
          <a:cs typeface="+mn-cs"/>
          <a:sym typeface="Frutiger Next Pro Light" charset="0"/>
        </a:defRPr>
      </a:lvl6pPr>
      <a:lvl7pPr marL="2464506" indent="-178587" algn="l" rtl="0" eaLnBrk="1" fontAlgn="base" hangingPunct="1">
        <a:spcBef>
          <a:spcPts val="703"/>
        </a:spcBef>
        <a:spcAft>
          <a:spcPct val="0"/>
        </a:spcAft>
        <a:buClr>
          <a:srgbClr val="000000"/>
        </a:buClr>
        <a:buSzPct val="100000"/>
        <a:buFont typeface="Frutiger Next Pro Light" charset="0"/>
        <a:buChar char="-"/>
        <a:defRPr sz="2000">
          <a:solidFill>
            <a:schemeClr val="tx1"/>
          </a:solidFill>
          <a:latin typeface="+mn-lt"/>
          <a:ea typeface="+mn-ea"/>
          <a:cs typeface="+mn-cs"/>
          <a:sym typeface="Frutiger Next Pro Light" charset="0"/>
        </a:defRPr>
      </a:lvl7pPr>
      <a:lvl8pPr marL="2785963" indent="-178587" algn="l" rtl="0" eaLnBrk="1" fontAlgn="base" hangingPunct="1">
        <a:spcBef>
          <a:spcPts val="703"/>
        </a:spcBef>
        <a:spcAft>
          <a:spcPct val="0"/>
        </a:spcAft>
        <a:buClr>
          <a:srgbClr val="000000"/>
        </a:buClr>
        <a:buSzPct val="100000"/>
        <a:buFont typeface="Frutiger Next Pro Light" charset="0"/>
        <a:buChar char="-"/>
        <a:defRPr sz="2000">
          <a:solidFill>
            <a:schemeClr val="tx1"/>
          </a:solidFill>
          <a:latin typeface="+mn-lt"/>
          <a:ea typeface="+mn-ea"/>
          <a:cs typeface="+mn-cs"/>
          <a:sym typeface="Frutiger Next Pro Light" charset="0"/>
        </a:defRPr>
      </a:lvl8pPr>
      <a:lvl9pPr marL="3107421" indent="-178587" algn="l" rtl="0" eaLnBrk="1" fontAlgn="base" hangingPunct="1">
        <a:spcBef>
          <a:spcPts val="703"/>
        </a:spcBef>
        <a:spcAft>
          <a:spcPct val="0"/>
        </a:spcAft>
        <a:buClr>
          <a:srgbClr val="000000"/>
        </a:buClr>
        <a:buSzPct val="100000"/>
        <a:buFont typeface="Frutiger Next Pro Light" charset="0"/>
        <a:buChar char="-"/>
        <a:defRPr sz="2000">
          <a:solidFill>
            <a:schemeClr val="tx1"/>
          </a:solidFill>
          <a:latin typeface="+mn-lt"/>
          <a:ea typeface="+mn-ea"/>
          <a:cs typeface="+mn-cs"/>
          <a:sym typeface="Frutiger Next Pro Light" charset="0"/>
        </a:defRPr>
      </a:lvl9pPr>
    </p:bodyStyle>
    <p:otherStyle>
      <a:defPPr>
        <a:defRPr lang="de-DE"/>
      </a:defPPr>
      <a:lvl1pPr marL="0" algn="l" defTabSz="642915" rtl="0" eaLnBrk="1" latinLnBrk="0" hangingPunct="1">
        <a:defRPr sz="1300" kern="1200">
          <a:solidFill>
            <a:schemeClr val="tx1"/>
          </a:solidFill>
          <a:latin typeface="+mn-lt"/>
          <a:ea typeface="+mn-ea"/>
          <a:cs typeface="+mn-cs"/>
        </a:defRPr>
      </a:lvl1pPr>
      <a:lvl2pPr marL="321457" algn="l" defTabSz="642915" rtl="0" eaLnBrk="1" latinLnBrk="0" hangingPunct="1">
        <a:defRPr sz="1300" kern="1200">
          <a:solidFill>
            <a:schemeClr val="tx1"/>
          </a:solidFill>
          <a:latin typeface="+mn-lt"/>
          <a:ea typeface="+mn-ea"/>
          <a:cs typeface="+mn-cs"/>
        </a:defRPr>
      </a:lvl2pPr>
      <a:lvl3pPr marL="642915" algn="l" defTabSz="642915" rtl="0" eaLnBrk="1" latinLnBrk="0" hangingPunct="1">
        <a:defRPr sz="1300" kern="1200">
          <a:solidFill>
            <a:schemeClr val="tx1"/>
          </a:solidFill>
          <a:latin typeface="+mn-lt"/>
          <a:ea typeface="+mn-ea"/>
          <a:cs typeface="+mn-cs"/>
        </a:defRPr>
      </a:lvl3pPr>
      <a:lvl4pPr marL="964372" algn="l" defTabSz="642915" rtl="0" eaLnBrk="1" latinLnBrk="0" hangingPunct="1">
        <a:defRPr sz="1300" kern="1200">
          <a:solidFill>
            <a:schemeClr val="tx1"/>
          </a:solidFill>
          <a:latin typeface="+mn-lt"/>
          <a:ea typeface="+mn-ea"/>
          <a:cs typeface="+mn-cs"/>
        </a:defRPr>
      </a:lvl4pPr>
      <a:lvl5pPr marL="1285829" algn="l" defTabSz="642915" rtl="0" eaLnBrk="1" latinLnBrk="0" hangingPunct="1">
        <a:defRPr sz="1300" kern="1200">
          <a:solidFill>
            <a:schemeClr val="tx1"/>
          </a:solidFill>
          <a:latin typeface="+mn-lt"/>
          <a:ea typeface="+mn-ea"/>
          <a:cs typeface="+mn-cs"/>
        </a:defRPr>
      </a:lvl5pPr>
      <a:lvl6pPr marL="1607287" algn="l" defTabSz="642915" rtl="0" eaLnBrk="1" latinLnBrk="0" hangingPunct="1">
        <a:defRPr sz="1300" kern="1200">
          <a:solidFill>
            <a:schemeClr val="tx1"/>
          </a:solidFill>
          <a:latin typeface="+mn-lt"/>
          <a:ea typeface="+mn-ea"/>
          <a:cs typeface="+mn-cs"/>
        </a:defRPr>
      </a:lvl6pPr>
      <a:lvl7pPr marL="1928744" algn="l" defTabSz="642915" rtl="0" eaLnBrk="1" latinLnBrk="0" hangingPunct="1">
        <a:defRPr sz="1300" kern="1200">
          <a:solidFill>
            <a:schemeClr val="tx1"/>
          </a:solidFill>
          <a:latin typeface="+mn-lt"/>
          <a:ea typeface="+mn-ea"/>
          <a:cs typeface="+mn-cs"/>
        </a:defRPr>
      </a:lvl7pPr>
      <a:lvl8pPr marL="2250201" algn="l" defTabSz="642915" rtl="0" eaLnBrk="1" latinLnBrk="0" hangingPunct="1">
        <a:defRPr sz="1300" kern="1200">
          <a:solidFill>
            <a:schemeClr val="tx1"/>
          </a:solidFill>
          <a:latin typeface="+mn-lt"/>
          <a:ea typeface="+mn-ea"/>
          <a:cs typeface="+mn-cs"/>
        </a:defRPr>
      </a:lvl8pPr>
      <a:lvl9pPr marL="2571659" algn="l" defTabSz="642915"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1520" y="908720"/>
            <a:ext cx="8492877" cy="5040560"/>
          </a:xfrm>
        </p:spPr>
        <p:txBody>
          <a:bodyPr/>
          <a:lstStyle/>
          <a:p>
            <a:pPr algn="ctr"/>
            <a:r>
              <a:rPr lang="de-CH" sz="4800" dirty="0" smtClean="0">
                <a:solidFill>
                  <a:schemeClr val="accent2"/>
                </a:solidFill>
                <a:latin typeface="Arial Rounded MT Bold" charset="0"/>
              </a:rPr>
              <a:t>Das </a:t>
            </a:r>
            <a:r>
              <a:rPr lang="de-CH" sz="4800" dirty="0">
                <a:solidFill>
                  <a:schemeClr val="accent2"/>
                </a:solidFill>
                <a:latin typeface="Arial Rounded MT Bold" charset="0"/>
              </a:rPr>
              <a:t>Problem mit der Heilsgewissheit </a:t>
            </a:r>
            <a:r>
              <a:rPr lang="de-CH" sz="1400" dirty="0">
                <a:latin typeface="Arial Rounded MT Bold" charset="0"/>
              </a:rPr>
              <a:t/>
            </a:r>
            <a:br>
              <a:rPr lang="de-CH" sz="1400" dirty="0">
                <a:latin typeface="Arial Rounded MT Bold" charset="0"/>
              </a:rPr>
            </a:br>
            <a:r>
              <a:rPr lang="de-CH" sz="2000" dirty="0">
                <a:solidFill>
                  <a:schemeClr val="tx1"/>
                </a:solidFill>
                <a:latin typeface="Arial Rounded MT Bold" charset="0"/>
              </a:rPr>
              <a:t/>
            </a:r>
            <a:br>
              <a:rPr lang="de-CH" sz="2000" dirty="0">
                <a:solidFill>
                  <a:schemeClr val="tx1"/>
                </a:solidFill>
                <a:latin typeface="Arial Rounded MT Bold" charset="0"/>
              </a:rPr>
            </a:br>
            <a:r>
              <a:rPr lang="de-CH" sz="2000" dirty="0" smtClean="0">
                <a:solidFill>
                  <a:schemeClr val="tx1"/>
                </a:solidFill>
                <a:latin typeface="Arial Rounded MT Bold" charset="0"/>
              </a:rPr>
              <a:t/>
            </a:r>
            <a:br>
              <a:rPr lang="de-CH" sz="2000" dirty="0" smtClean="0">
                <a:solidFill>
                  <a:schemeClr val="tx1"/>
                </a:solidFill>
                <a:latin typeface="Arial Rounded MT Bold" charset="0"/>
              </a:rPr>
            </a:br>
            <a:r>
              <a:rPr lang="de-CH" sz="2000" dirty="0" smtClean="0">
                <a:solidFill>
                  <a:schemeClr val="tx1"/>
                </a:solidFill>
                <a:latin typeface="Arial Rounded MT Bold" charset="0"/>
              </a:rPr>
              <a:t> </a:t>
            </a:r>
            <a:r>
              <a:rPr lang="de-CH" sz="2000" dirty="0">
                <a:solidFill>
                  <a:schemeClr val="tx1"/>
                </a:solidFill>
                <a:latin typeface="Arial Rounded MT Bold" charset="0"/>
              </a:rPr>
              <a:t/>
            </a:r>
            <a:br>
              <a:rPr lang="de-CH" sz="2000" dirty="0">
                <a:solidFill>
                  <a:schemeClr val="tx1"/>
                </a:solidFill>
                <a:latin typeface="Arial Rounded MT Bold" charset="0"/>
              </a:rPr>
            </a:br>
            <a:r>
              <a:rPr lang="de-CH" sz="2000" dirty="0">
                <a:solidFill>
                  <a:schemeClr val="tx1"/>
                </a:solidFill>
                <a:latin typeface="Arial Rounded MT Bold" charset="0"/>
              </a:rPr>
              <a:t/>
            </a:r>
            <a:br>
              <a:rPr lang="de-CH" sz="2000" dirty="0">
                <a:solidFill>
                  <a:schemeClr val="tx1"/>
                </a:solidFill>
                <a:latin typeface="Arial Rounded MT Bold" charset="0"/>
              </a:rPr>
            </a:br>
            <a:r>
              <a:rPr lang="de-CH" sz="2000" dirty="0">
                <a:solidFill>
                  <a:schemeClr val="tx1"/>
                </a:solidFill>
                <a:latin typeface="Arial Rounded MT Bold" charset="0"/>
              </a:rPr>
              <a:t/>
            </a:r>
            <a:br>
              <a:rPr lang="de-CH" sz="2000" dirty="0">
                <a:solidFill>
                  <a:schemeClr val="tx1"/>
                </a:solidFill>
                <a:latin typeface="Arial Rounded MT Bold" charset="0"/>
              </a:rPr>
            </a:br>
            <a:r>
              <a:rPr lang="de-CH" sz="2000" dirty="0" smtClean="0">
                <a:solidFill>
                  <a:schemeClr val="tx1"/>
                </a:solidFill>
                <a:latin typeface="Arial Rounded MT Bold" charset="0"/>
              </a:rPr>
              <a:t>Bibelseminar</a:t>
            </a:r>
            <a:br>
              <a:rPr lang="de-CH" sz="2000" dirty="0" smtClean="0">
                <a:solidFill>
                  <a:schemeClr val="tx1"/>
                </a:solidFill>
                <a:latin typeface="Arial Rounded MT Bold" charset="0"/>
              </a:rPr>
            </a:br>
            <a:r>
              <a:rPr lang="de-CH" sz="2000" dirty="0">
                <a:solidFill>
                  <a:schemeClr val="tx1"/>
                </a:solidFill>
                <a:latin typeface="Arial Rounded MT Bold" charset="0"/>
              </a:rPr>
              <a:t/>
            </a:r>
            <a:br>
              <a:rPr lang="de-CH" sz="2000" dirty="0">
                <a:solidFill>
                  <a:schemeClr val="tx1"/>
                </a:solidFill>
                <a:latin typeface="Arial Rounded MT Bold" charset="0"/>
              </a:rPr>
            </a:br>
            <a:r>
              <a:rPr lang="de-CH" sz="2000" dirty="0">
                <a:solidFill>
                  <a:schemeClr val="tx1"/>
                </a:solidFill>
                <a:latin typeface="Arial Rounded MT Bold" charset="0"/>
              </a:rPr>
              <a:t>Prof. Dr. Jacob </a:t>
            </a:r>
            <a:r>
              <a:rPr lang="de-CH" sz="2000" dirty="0" smtClean="0">
                <a:solidFill>
                  <a:schemeClr val="tx1"/>
                </a:solidFill>
                <a:latin typeface="Arial Rounded MT Bold" charset="0"/>
              </a:rPr>
              <a:t>Thiessen</a:t>
            </a:r>
            <a:br>
              <a:rPr lang="de-CH" sz="2000" dirty="0" smtClean="0">
                <a:solidFill>
                  <a:schemeClr val="tx1"/>
                </a:solidFill>
                <a:latin typeface="Arial Rounded MT Bold" charset="0"/>
              </a:rPr>
            </a:br>
            <a:r>
              <a:rPr lang="de-CH" sz="2000" dirty="0" smtClean="0">
                <a:solidFill>
                  <a:schemeClr val="tx1"/>
                </a:solidFill>
                <a:latin typeface="Arial Rounded MT Bold" charset="0"/>
              </a:rPr>
              <a:t/>
            </a:r>
            <a:br>
              <a:rPr lang="de-CH" sz="2000" dirty="0" smtClean="0">
                <a:solidFill>
                  <a:schemeClr val="tx1"/>
                </a:solidFill>
                <a:latin typeface="Arial Rounded MT Bold" charset="0"/>
              </a:rPr>
            </a:br>
            <a:r>
              <a:rPr lang="de-CH" sz="2000" dirty="0" err="1" smtClean="0">
                <a:solidFill>
                  <a:schemeClr val="accent2"/>
                </a:solidFill>
                <a:latin typeface="Arial Rounded MT Bold" charset="0"/>
              </a:rPr>
              <a:t>www.sthbasel.ch</a:t>
            </a:r>
            <a:endParaRPr lang="de-CH" sz="2000" dirty="0">
              <a:solidFill>
                <a:schemeClr val="accent2"/>
              </a:solidFill>
              <a:latin typeface="Arial Unicode MS" charset="0"/>
            </a:endParaRPr>
          </a:p>
        </p:txBody>
      </p:sp>
      <p:sp>
        <p:nvSpPr>
          <p:cNvPr id="2051" name="Rectangle 3"/>
          <p:cNvSpPr>
            <a:spLocks noGrp="1" noChangeArrowheads="1"/>
          </p:cNvSpPr>
          <p:nvPr>
            <p:ph type="subTitle" idx="1"/>
          </p:nvPr>
        </p:nvSpPr>
        <p:spPr>
          <a:xfrm>
            <a:off x="1763713" y="6165850"/>
            <a:ext cx="6400800" cy="193675"/>
          </a:xfrm>
        </p:spPr>
        <p:txBody>
          <a:bodyPr rtlCol="0">
            <a:normAutofit/>
          </a:bodyPr>
          <a:lstStyle/>
          <a:p>
            <a:pPr fontAlgn="auto">
              <a:lnSpc>
                <a:spcPct val="80000"/>
              </a:lnSpc>
              <a:spcAft>
                <a:spcPts val="0"/>
              </a:spcAft>
              <a:buFont typeface="Arial"/>
              <a:buNone/>
              <a:defRPr/>
            </a:pPr>
            <a:endParaRPr lang="de-DE" sz="800" smtClean="0">
              <a:ea typeface="+mn-ea"/>
              <a:cs typeface="+mn-cs"/>
            </a:endParaRPr>
          </a:p>
        </p:txBody>
      </p:sp>
      <p:sp>
        <p:nvSpPr>
          <p:cNvPr id="2" name="Foliennummernplatzhalter 1"/>
          <p:cNvSpPr>
            <a:spLocks noGrp="1"/>
          </p:cNvSpPr>
          <p:nvPr>
            <p:ph type="sldNum" sz="quarter" idx="12"/>
          </p:nvPr>
        </p:nvSpPr>
        <p:spPr/>
        <p:txBody>
          <a:bodyPr/>
          <a:lstStyle/>
          <a:p>
            <a:pPr>
              <a:defRPr/>
            </a:pPr>
            <a:fld id="{B509EE36-5050-B540-AA11-613FACBBDD97}" type="slidenum">
              <a:rPr lang="de-CH" smtClean="0"/>
              <a:pPr>
                <a:defRPr/>
              </a:pPr>
              <a:t>1</a:t>
            </a:fld>
            <a:endParaRPr lang="de-CH"/>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3568" y="0"/>
            <a:ext cx="8087816" cy="476672"/>
          </a:xfrm>
        </p:spPr>
        <p:txBody>
          <a:bodyPr/>
          <a:lstStyle/>
          <a:p>
            <a:pPr algn="l"/>
            <a:r>
              <a:rPr lang="de-CH" sz="3200" dirty="0">
                <a:latin typeface="Arial Rounded MT Bold" charset="0"/>
              </a:rPr>
              <a:t>Biblische </a:t>
            </a:r>
            <a:r>
              <a:rPr lang="de-CH" sz="3200" dirty="0" smtClean="0">
                <a:latin typeface="Arial Rounded MT Bold" charset="0"/>
              </a:rPr>
              <a:t>Aussagen</a:t>
            </a:r>
            <a:endParaRPr lang="de-CH" sz="3200" dirty="0">
              <a:latin typeface="Arial Unicode MS" charset="0"/>
            </a:endParaRPr>
          </a:p>
        </p:txBody>
      </p:sp>
      <p:sp>
        <p:nvSpPr>
          <p:cNvPr id="43011" name="Rectangle 3"/>
          <p:cNvSpPr>
            <a:spLocks noGrp="1" noChangeArrowheads="1"/>
          </p:cNvSpPr>
          <p:nvPr>
            <p:ph idx="1"/>
          </p:nvPr>
        </p:nvSpPr>
        <p:spPr>
          <a:xfrm>
            <a:off x="179512" y="692696"/>
            <a:ext cx="8856984" cy="5400600"/>
          </a:xfrm>
        </p:spPr>
        <p:txBody>
          <a:bodyPr/>
          <a:lstStyle/>
          <a:p>
            <a:pPr marL="609600" indent="-609600">
              <a:lnSpc>
                <a:spcPts val="3520"/>
              </a:lnSpc>
              <a:spcBef>
                <a:spcPts val="576"/>
              </a:spcBef>
              <a:spcAft>
                <a:spcPts val="1800"/>
              </a:spcAft>
              <a:buFont typeface="Arial"/>
              <a:buChar char="•"/>
            </a:pPr>
            <a:r>
              <a:rPr lang="de-CH" sz="2400" dirty="0">
                <a:solidFill>
                  <a:srgbClr val="333399"/>
                </a:solidFill>
                <a:latin typeface="Arial Rounded MT Bold" charset="0"/>
              </a:rPr>
              <a:t>Wer Jesus hat, hat das Leben</a:t>
            </a:r>
            <a:r>
              <a:rPr lang="de-CH" sz="2400" dirty="0">
                <a:latin typeface="Arial Rounded MT Bold" charset="0"/>
              </a:rPr>
              <a:t>, die </a:t>
            </a:r>
            <a:r>
              <a:rPr lang="de-CH" sz="2400" dirty="0">
                <a:solidFill>
                  <a:srgbClr val="333399"/>
                </a:solidFill>
                <a:latin typeface="Arial Rounded MT Bold" charset="0"/>
              </a:rPr>
              <a:t>Erlösung</a:t>
            </a:r>
            <a:r>
              <a:rPr lang="de-CH" sz="2400" dirty="0">
                <a:latin typeface="Arial Rounded MT Bold" charset="0"/>
              </a:rPr>
              <a:t>, den </a:t>
            </a:r>
            <a:r>
              <a:rPr lang="de-CH" sz="2400" dirty="0">
                <a:solidFill>
                  <a:srgbClr val="333399"/>
                </a:solidFill>
                <a:latin typeface="Arial Rounded MT Bold" charset="0"/>
              </a:rPr>
              <a:t>Frieden </a:t>
            </a:r>
            <a:r>
              <a:rPr lang="de-CH" sz="2400" dirty="0">
                <a:latin typeface="Arial Rounded MT Bold" charset="0"/>
              </a:rPr>
              <a:t>mit Gott usw. </a:t>
            </a:r>
            <a:r>
              <a:rPr lang="de-CH" sz="2400" dirty="0">
                <a:solidFill>
                  <a:srgbClr val="333399"/>
                </a:solidFill>
                <a:latin typeface="Arial Rounded MT Bold" charset="0"/>
              </a:rPr>
              <a:t>jetzt schon </a:t>
            </a:r>
            <a:r>
              <a:rPr lang="de-CH" sz="2400" dirty="0">
                <a:latin typeface="Arial Rounded MT Bold" charset="0"/>
              </a:rPr>
              <a:t>(vgl. z</a:t>
            </a:r>
            <a:r>
              <a:rPr lang="de-CH" sz="2400" dirty="0" smtClean="0">
                <a:latin typeface="Arial Rounded MT Bold" charset="0"/>
              </a:rPr>
              <a:t>. B</a:t>
            </a:r>
            <a:r>
              <a:rPr lang="de-CH" sz="2400" dirty="0">
                <a:latin typeface="Arial Rounded MT Bold" charset="0"/>
              </a:rPr>
              <a:t>. </a:t>
            </a:r>
            <a:r>
              <a:rPr lang="de-CH" sz="2400" dirty="0" err="1">
                <a:latin typeface="Arial Rounded MT Bold" charset="0"/>
              </a:rPr>
              <a:t>Joh</a:t>
            </a:r>
            <a:r>
              <a:rPr lang="de-CH" sz="2400" dirty="0">
                <a:latin typeface="Arial Rounded MT Bold" charset="0"/>
              </a:rPr>
              <a:t> 3,16; 5,24; Röm 5,1; </a:t>
            </a:r>
            <a:r>
              <a:rPr lang="de-CH" sz="2400" dirty="0" err="1">
                <a:latin typeface="Arial Rounded MT Bold" charset="0"/>
              </a:rPr>
              <a:t>Eph</a:t>
            </a:r>
            <a:r>
              <a:rPr lang="de-CH" sz="2400" dirty="0">
                <a:latin typeface="Arial Rounded MT Bold" charset="0"/>
              </a:rPr>
              <a:t> 1,7; 1. </a:t>
            </a:r>
            <a:r>
              <a:rPr lang="de-CH" sz="2400" dirty="0" err="1">
                <a:latin typeface="Arial Rounded MT Bold" charset="0"/>
              </a:rPr>
              <a:t>Joh</a:t>
            </a:r>
            <a:r>
              <a:rPr lang="de-CH" sz="2400" dirty="0">
                <a:latin typeface="Arial Rounded MT Bold" charset="0"/>
              </a:rPr>
              <a:t> 5,12; </a:t>
            </a:r>
            <a:r>
              <a:rPr lang="de-CH" sz="2400" dirty="0" err="1">
                <a:latin typeface="Arial Rounded MT Bold" charset="0"/>
              </a:rPr>
              <a:t>Hebr</a:t>
            </a:r>
            <a:r>
              <a:rPr lang="de-CH" sz="2400" dirty="0">
                <a:latin typeface="Arial Rounded MT Bold" charset="0"/>
              </a:rPr>
              <a:t> 6,19; 8,1; 13,10.18; 1. </a:t>
            </a:r>
            <a:r>
              <a:rPr lang="de-CH" sz="2400" dirty="0" err="1">
                <a:latin typeface="Arial Rounded MT Bold" charset="0"/>
              </a:rPr>
              <a:t>Joh</a:t>
            </a:r>
            <a:r>
              <a:rPr lang="de-CH" sz="2400" dirty="0">
                <a:latin typeface="Arial Rounded MT Bold" charset="0"/>
              </a:rPr>
              <a:t> 2,1</a:t>
            </a:r>
            <a:r>
              <a:rPr lang="de-CH" sz="2400" dirty="0" smtClean="0">
                <a:latin typeface="Arial Rounded MT Bold" charset="0"/>
              </a:rPr>
              <a:t>), </a:t>
            </a:r>
            <a:r>
              <a:rPr lang="de-CH" sz="2400" dirty="0" smtClean="0">
                <a:solidFill>
                  <a:srgbClr val="333399"/>
                </a:solidFill>
                <a:latin typeface="Arial Rounded MT Bold" charset="0"/>
              </a:rPr>
              <a:t>ist Kind Gottes</a:t>
            </a:r>
            <a:r>
              <a:rPr lang="de-CH" sz="2400" dirty="0">
                <a:latin typeface="Arial Rounded MT Bold" charset="0"/>
              </a:rPr>
              <a:t>.</a:t>
            </a:r>
            <a:endParaRPr lang="de-CH" sz="2400" dirty="0" smtClean="0">
              <a:latin typeface="Arial Rounded MT Bold" charset="0"/>
            </a:endParaRPr>
          </a:p>
          <a:p>
            <a:pPr marL="609600" indent="-609600">
              <a:lnSpc>
                <a:spcPts val="3520"/>
              </a:lnSpc>
              <a:spcBef>
                <a:spcPts val="576"/>
              </a:spcBef>
              <a:spcAft>
                <a:spcPts val="1800"/>
              </a:spcAft>
              <a:buFont typeface="Arial"/>
              <a:buChar char="•"/>
            </a:pPr>
            <a:r>
              <a:rPr lang="de-CH" sz="2400" dirty="0">
                <a:solidFill>
                  <a:srgbClr val="333399"/>
                </a:solidFill>
                <a:latin typeface="Arial Rounded MT Bold" charset="0"/>
              </a:rPr>
              <a:t>1. </a:t>
            </a:r>
            <a:r>
              <a:rPr lang="de-CH" sz="2400" dirty="0" err="1">
                <a:solidFill>
                  <a:srgbClr val="333399"/>
                </a:solidFill>
                <a:latin typeface="Arial Rounded MT Bold" charset="0"/>
              </a:rPr>
              <a:t>Joh</a:t>
            </a:r>
            <a:r>
              <a:rPr lang="de-CH" sz="2400" dirty="0">
                <a:solidFill>
                  <a:srgbClr val="333399"/>
                </a:solidFill>
                <a:latin typeface="Arial Rounded MT Bold" charset="0"/>
              </a:rPr>
              <a:t> </a:t>
            </a:r>
            <a:r>
              <a:rPr lang="de-CH" sz="2400" dirty="0" smtClean="0">
                <a:solidFill>
                  <a:srgbClr val="333399"/>
                </a:solidFill>
                <a:latin typeface="Arial Rounded MT Bold" charset="0"/>
              </a:rPr>
              <a:t>3,2</a:t>
            </a:r>
            <a:r>
              <a:rPr lang="de-CH" sz="2400" dirty="0">
                <a:latin typeface="Arial Rounded MT Bold" charset="0"/>
              </a:rPr>
              <a:t>: „Geliebte, </a:t>
            </a:r>
            <a:r>
              <a:rPr lang="de-CH" sz="2400" dirty="0">
                <a:solidFill>
                  <a:srgbClr val="333399"/>
                </a:solidFill>
                <a:latin typeface="Arial Rounded MT Bold" charset="0"/>
              </a:rPr>
              <a:t>jetzt sind wir Kinder Gottes</a:t>
            </a:r>
            <a:r>
              <a:rPr lang="de-CH" sz="2400" b="1" dirty="0">
                <a:latin typeface="Arial Rounded MT Bold" charset="0"/>
              </a:rPr>
              <a:t>,</a:t>
            </a:r>
            <a:r>
              <a:rPr lang="de-CH" sz="2400" dirty="0">
                <a:latin typeface="Arial Rounded MT Bold" charset="0"/>
              </a:rPr>
              <a:t> und es ist noch nicht offenbar geworden, was wir sein </a:t>
            </a:r>
            <a:r>
              <a:rPr lang="de-CH" sz="2400" dirty="0" smtClean="0">
                <a:latin typeface="Arial Rounded MT Bold" charset="0"/>
              </a:rPr>
              <a:t>wer-den</a:t>
            </a:r>
            <a:r>
              <a:rPr lang="de-CH" sz="2400" dirty="0">
                <a:latin typeface="Arial Rounded MT Bold" charset="0"/>
              </a:rPr>
              <a:t>; wir wissen, dass wir, wenn es offenbar werden wird, ihm gleich sein werden, denn wir werden ihn sehen, wie er </a:t>
            </a:r>
            <a:r>
              <a:rPr lang="de-CH" sz="2400" dirty="0" smtClean="0">
                <a:latin typeface="Arial Rounded MT Bold" charset="0"/>
              </a:rPr>
              <a:t>ist.“</a:t>
            </a:r>
            <a:endParaRPr lang="de-DE" altLang="ja-JP" sz="2400" dirty="0" smtClean="0">
              <a:latin typeface="Arial" charset="0"/>
            </a:endParaRPr>
          </a:p>
          <a:p>
            <a:pPr marL="609600" indent="-609600">
              <a:lnSpc>
                <a:spcPts val="3520"/>
              </a:lnSpc>
              <a:spcBef>
                <a:spcPts val="576"/>
              </a:spcBef>
              <a:spcAft>
                <a:spcPts val="1800"/>
              </a:spcAft>
              <a:buFont typeface="Arial"/>
              <a:buChar char="•"/>
            </a:pPr>
            <a:r>
              <a:rPr lang="de-CH" altLang="ja-JP" sz="2400" dirty="0">
                <a:latin typeface="Arial Rounded MT Bold" charset="0"/>
              </a:rPr>
              <a:t>Vgl. z</a:t>
            </a:r>
            <a:r>
              <a:rPr lang="de-CH" altLang="ja-JP" sz="2400" dirty="0" smtClean="0">
                <a:latin typeface="Arial Rounded MT Bold" charset="0"/>
              </a:rPr>
              <a:t>. B</a:t>
            </a:r>
            <a:r>
              <a:rPr lang="de-CH" altLang="ja-JP" sz="2400" dirty="0">
                <a:latin typeface="Arial Rounded MT Bold" charset="0"/>
              </a:rPr>
              <a:t>. </a:t>
            </a:r>
            <a:r>
              <a:rPr lang="de-CH" altLang="ja-JP" sz="2400" dirty="0" err="1">
                <a:solidFill>
                  <a:srgbClr val="333399"/>
                </a:solidFill>
                <a:latin typeface="Arial Rounded MT Bold" charset="0"/>
              </a:rPr>
              <a:t>Joh</a:t>
            </a:r>
            <a:r>
              <a:rPr lang="de-CH" altLang="ja-JP" sz="2400" dirty="0">
                <a:solidFill>
                  <a:srgbClr val="333399"/>
                </a:solidFill>
                <a:latin typeface="Arial Rounded MT Bold" charset="0"/>
              </a:rPr>
              <a:t> 1,12; Röm 8,14-</a:t>
            </a:r>
            <a:r>
              <a:rPr lang="de-CH" altLang="ja-JP" sz="2400" dirty="0" smtClean="0">
                <a:solidFill>
                  <a:srgbClr val="333399"/>
                </a:solidFill>
                <a:latin typeface="Arial Rounded MT Bold" charset="0"/>
              </a:rPr>
              <a:t>16</a:t>
            </a:r>
            <a:r>
              <a:rPr lang="de-CH" altLang="ja-JP" sz="2400" dirty="0">
                <a:latin typeface="Arial Rounded MT Bold" charset="0"/>
              </a:rPr>
              <a:t>.</a:t>
            </a:r>
            <a:endParaRPr lang="de-CH" sz="2400" dirty="0">
              <a:latin typeface="Arial Rounded MT Bold"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10</a:t>
            </a:fld>
            <a:endParaRPr lang="de-CH"/>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755576" y="1"/>
            <a:ext cx="7931224" cy="764704"/>
          </a:xfrm>
        </p:spPr>
        <p:txBody>
          <a:bodyPr/>
          <a:lstStyle/>
          <a:p>
            <a:pPr algn="l"/>
            <a:r>
              <a:rPr lang="de-CH" sz="3200" dirty="0">
                <a:latin typeface="Arial Rounded MT Bold" charset="0"/>
              </a:rPr>
              <a:t>Biblische </a:t>
            </a:r>
            <a:r>
              <a:rPr lang="de-CH" sz="3200" dirty="0" smtClean="0">
                <a:latin typeface="Arial Rounded MT Bold" charset="0"/>
              </a:rPr>
              <a:t>Aussagen</a:t>
            </a:r>
            <a:endParaRPr lang="de-CH" sz="3200" dirty="0">
              <a:latin typeface="Arial Unicode MS" charset="0"/>
            </a:endParaRPr>
          </a:p>
        </p:txBody>
      </p:sp>
      <p:sp>
        <p:nvSpPr>
          <p:cNvPr id="45059" name="Rectangle 3"/>
          <p:cNvSpPr>
            <a:spLocks noGrp="1" noChangeArrowheads="1"/>
          </p:cNvSpPr>
          <p:nvPr>
            <p:ph idx="1"/>
          </p:nvPr>
        </p:nvSpPr>
        <p:spPr>
          <a:xfrm>
            <a:off x="323528" y="692696"/>
            <a:ext cx="8564314" cy="5256584"/>
          </a:xfrm>
        </p:spPr>
        <p:txBody>
          <a:bodyPr/>
          <a:lstStyle/>
          <a:p>
            <a:pPr marL="685800" indent="-685800">
              <a:lnSpc>
                <a:spcPts val="5160"/>
              </a:lnSpc>
              <a:spcAft>
                <a:spcPts val="1800"/>
              </a:spcAft>
              <a:buFont typeface="Arial"/>
              <a:buChar char="•"/>
            </a:pPr>
            <a:r>
              <a:rPr lang="de-CH" sz="4000" dirty="0">
                <a:solidFill>
                  <a:srgbClr val="333399"/>
                </a:solidFill>
                <a:latin typeface="Arial Rounded MT Bold" charset="0"/>
              </a:rPr>
              <a:t>1. Petr 1,3</a:t>
            </a:r>
            <a:r>
              <a:rPr lang="de-CH" sz="4000" dirty="0">
                <a:latin typeface="Arial Rounded MT Bold" charset="0"/>
              </a:rPr>
              <a:t>: </a:t>
            </a:r>
            <a:r>
              <a:rPr lang="de-CH" sz="4000" dirty="0">
                <a:solidFill>
                  <a:srgbClr val="333399"/>
                </a:solidFill>
                <a:latin typeface="Arial Rounded MT Bold" charset="0"/>
              </a:rPr>
              <a:t>Gott hat uns wiedergeboren</a:t>
            </a:r>
            <a:r>
              <a:rPr lang="de-CH" sz="4000" dirty="0">
                <a:latin typeface="Arial Rounded MT Bold" charset="0"/>
              </a:rPr>
              <a:t>, wenn wir an Jesus glauben.</a:t>
            </a:r>
          </a:p>
          <a:p>
            <a:pPr marL="935822" lvl="1" indent="-685800">
              <a:lnSpc>
                <a:spcPts val="5160"/>
              </a:lnSpc>
              <a:spcAft>
                <a:spcPts val="1800"/>
              </a:spcAft>
              <a:buFont typeface="Symbol" charset="2"/>
              <a:buChar char="-"/>
            </a:pPr>
            <a:r>
              <a:rPr lang="de-CH" sz="3600" dirty="0" smtClean="0">
                <a:latin typeface="Arial Rounded MT Bold" charset="0"/>
              </a:rPr>
              <a:t>Wir </a:t>
            </a:r>
            <a:r>
              <a:rPr lang="de-CH" sz="3600" dirty="0">
                <a:latin typeface="Arial Rounded MT Bold" charset="0"/>
              </a:rPr>
              <a:t>haben eine „</a:t>
            </a:r>
            <a:r>
              <a:rPr lang="de-CH" sz="3600" dirty="0">
                <a:solidFill>
                  <a:srgbClr val="333399"/>
                </a:solidFill>
                <a:latin typeface="Arial Rounded MT Bold" charset="0"/>
              </a:rPr>
              <a:t>lebendige </a:t>
            </a:r>
            <a:r>
              <a:rPr lang="de-CH" sz="3600" dirty="0" smtClean="0">
                <a:solidFill>
                  <a:srgbClr val="333399"/>
                </a:solidFill>
                <a:latin typeface="Arial Rounded MT Bold" charset="0"/>
              </a:rPr>
              <a:t>Hoffnung</a:t>
            </a:r>
            <a:r>
              <a:rPr lang="de-CH" sz="3600" dirty="0" smtClean="0">
                <a:latin typeface="Arial Rounded MT Bold" charset="0"/>
              </a:rPr>
              <a:t>“ = der auferstandene Jesus Christus in uns</a:t>
            </a:r>
            <a:r>
              <a:rPr lang="de-CH" altLang="ja-JP" sz="3600" dirty="0" smtClean="0">
                <a:latin typeface="Arial Rounded MT Bold" charset="0"/>
              </a:rPr>
              <a:t>.</a:t>
            </a:r>
            <a:endParaRPr lang="de-CH" sz="3600" dirty="0">
              <a:latin typeface="Arial Rounded MT Bold"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11</a:t>
            </a:fld>
            <a:endParaRPr lang="de-CH"/>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1187450" y="188913"/>
            <a:ext cx="7727950" cy="1143000"/>
          </a:xfrm>
        </p:spPr>
        <p:txBody>
          <a:bodyPr/>
          <a:lstStyle/>
          <a:p>
            <a:endParaRPr lang="de-DE" sz="3200">
              <a:latin typeface="Arial Unicode MS" charset="0"/>
            </a:endParaRPr>
          </a:p>
        </p:txBody>
      </p:sp>
      <p:sp>
        <p:nvSpPr>
          <p:cNvPr id="27650" name="Rectangle 3"/>
          <p:cNvSpPr>
            <a:spLocks noGrp="1" noChangeArrowheads="1"/>
          </p:cNvSpPr>
          <p:nvPr>
            <p:ph idx="1"/>
          </p:nvPr>
        </p:nvSpPr>
        <p:spPr>
          <a:xfrm>
            <a:off x="179512" y="764704"/>
            <a:ext cx="8780338" cy="5184576"/>
          </a:xfrm>
        </p:spPr>
        <p:txBody>
          <a:bodyPr/>
          <a:lstStyle/>
          <a:p>
            <a:pPr marL="0" indent="0" algn="ctr">
              <a:buNone/>
            </a:pPr>
            <a:endParaRPr lang="de-CH" sz="6000" dirty="0" smtClean="0">
              <a:latin typeface="Arial Rounded MT Bold" charset="0"/>
            </a:endParaRPr>
          </a:p>
          <a:p>
            <a:pPr marL="0" indent="0" algn="ctr">
              <a:buNone/>
            </a:pPr>
            <a:endParaRPr lang="de-CH" sz="6000" dirty="0" smtClean="0">
              <a:latin typeface="Arial Rounded MT Bold" charset="0"/>
            </a:endParaRPr>
          </a:p>
          <a:p>
            <a:pPr marL="0" indent="0" algn="ctr">
              <a:buNone/>
            </a:pPr>
            <a:r>
              <a:rPr lang="de-CH" sz="4400" dirty="0" smtClean="0">
                <a:latin typeface="Arial Rounded MT Bold" charset="0"/>
              </a:rPr>
              <a:t>2</a:t>
            </a:r>
            <a:r>
              <a:rPr lang="de-CH" sz="4400" dirty="0">
                <a:latin typeface="Arial Rounded MT Bold" charset="0"/>
              </a:rPr>
              <a:t>. Grundlagen</a:t>
            </a:r>
          </a:p>
          <a:p>
            <a:pPr marL="609600" indent="-609600" algn="ctr">
              <a:buFontTx/>
              <a:buNone/>
            </a:pPr>
            <a:r>
              <a:rPr lang="de-CH" sz="4400" dirty="0">
                <a:latin typeface="Arial Rounded MT Bold" charset="0"/>
              </a:rPr>
              <a:t>für die Heilsgewissheit</a:t>
            </a: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12</a:t>
            </a:fld>
            <a:endParaRPr lang="de-CH"/>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39552" y="0"/>
            <a:ext cx="8147248" cy="548681"/>
          </a:xfrm>
        </p:spPr>
        <p:txBody>
          <a:bodyPr/>
          <a:lstStyle/>
          <a:p>
            <a:pPr algn="l"/>
            <a:r>
              <a:rPr lang="de-CH" sz="3000" dirty="0">
                <a:latin typeface="Arial Rounded MT Bold" charset="0"/>
              </a:rPr>
              <a:t>Grundlagen für die </a:t>
            </a:r>
            <a:r>
              <a:rPr lang="de-CH" sz="3000" dirty="0" smtClean="0">
                <a:latin typeface="Arial Rounded MT Bold" charset="0"/>
              </a:rPr>
              <a:t>Heilsgewissheit</a:t>
            </a:r>
            <a:endParaRPr lang="de-CH" sz="3200" dirty="0">
              <a:latin typeface="Arial Unicode MS" charset="0"/>
            </a:endParaRPr>
          </a:p>
        </p:txBody>
      </p:sp>
      <p:sp>
        <p:nvSpPr>
          <p:cNvPr id="46083" name="Rectangle 3"/>
          <p:cNvSpPr>
            <a:spLocks noGrp="1" noChangeArrowheads="1"/>
          </p:cNvSpPr>
          <p:nvPr>
            <p:ph idx="1"/>
          </p:nvPr>
        </p:nvSpPr>
        <p:spPr>
          <a:xfrm>
            <a:off x="179512" y="692696"/>
            <a:ext cx="8424936" cy="5328592"/>
          </a:xfrm>
        </p:spPr>
        <p:txBody>
          <a:bodyPr/>
          <a:lstStyle/>
          <a:p>
            <a:pPr marL="609600" indent="-609600">
              <a:lnSpc>
                <a:spcPts val="4640"/>
              </a:lnSpc>
              <a:spcBef>
                <a:spcPts val="1303"/>
              </a:spcBef>
              <a:spcAft>
                <a:spcPts val="3000"/>
              </a:spcAft>
              <a:buFont typeface="Arial"/>
              <a:buChar char="•"/>
            </a:pPr>
            <a:r>
              <a:rPr lang="de-CH" sz="3200" dirty="0">
                <a:solidFill>
                  <a:srgbClr val="333399"/>
                </a:solidFill>
                <a:latin typeface="Arial Rounded MT Bold" charset="0"/>
              </a:rPr>
              <a:t>Gottes Liebe</a:t>
            </a:r>
            <a:r>
              <a:rPr lang="de-CH" sz="3200" dirty="0" smtClean="0">
                <a:latin typeface="Arial Rounded MT Bold" charset="0"/>
              </a:rPr>
              <a:t>:</a:t>
            </a:r>
            <a:endParaRPr lang="de-CH" sz="3200" dirty="0">
              <a:latin typeface="Arial Rounded MT Bold" charset="0"/>
            </a:endParaRPr>
          </a:p>
          <a:p>
            <a:pPr marL="859622" lvl="1" indent="-609600">
              <a:lnSpc>
                <a:spcPts val="4640"/>
              </a:lnSpc>
              <a:spcBef>
                <a:spcPts val="1303"/>
              </a:spcBef>
              <a:spcAft>
                <a:spcPts val="3000"/>
              </a:spcAft>
              <a:buFont typeface="Symbol" charset="2"/>
              <a:buChar char="-"/>
            </a:pPr>
            <a:r>
              <a:rPr lang="de-CH" sz="3200" dirty="0">
                <a:solidFill>
                  <a:srgbClr val="333399"/>
                </a:solidFill>
                <a:latin typeface="Arial Rounded MT Bold" charset="0"/>
              </a:rPr>
              <a:t>Röm 5,8</a:t>
            </a:r>
            <a:r>
              <a:rPr lang="de-CH" sz="3200" dirty="0">
                <a:latin typeface="Arial Rounded MT Bold" charset="0"/>
              </a:rPr>
              <a:t>: „</a:t>
            </a:r>
            <a:r>
              <a:rPr lang="de-CH" sz="3200" dirty="0">
                <a:solidFill>
                  <a:schemeClr val="accent2"/>
                </a:solidFill>
                <a:latin typeface="Arial Rounded MT Bold" charset="0"/>
              </a:rPr>
              <a:t>Gott aber erweist </a:t>
            </a:r>
            <a:r>
              <a:rPr lang="de-CH" sz="3200" dirty="0">
                <a:solidFill>
                  <a:srgbClr val="333399"/>
                </a:solidFill>
                <a:latin typeface="Arial Rounded MT Bold" charset="0"/>
              </a:rPr>
              <a:t>seine Liebe</a:t>
            </a:r>
            <a:r>
              <a:rPr lang="de-CH" sz="3200" dirty="0">
                <a:solidFill>
                  <a:srgbClr val="4F81BD"/>
                </a:solidFill>
                <a:latin typeface="Arial Rounded MT Bold" charset="0"/>
              </a:rPr>
              <a:t> </a:t>
            </a:r>
            <a:r>
              <a:rPr lang="de-CH" sz="3200" dirty="0">
                <a:latin typeface="Arial Rounded MT Bold" charset="0"/>
              </a:rPr>
              <a:t>gegen uns darin, dass Christus, als wir noch Sünder waren, für uns gestorben </a:t>
            </a:r>
            <a:r>
              <a:rPr lang="de-CH" sz="3200" dirty="0" smtClean="0">
                <a:latin typeface="Arial Rounded MT Bold" charset="0"/>
              </a:rPr>
              <a:t>ist.“</a:t>
            </a:r>
          </a:p>
          <a:p>
            <a:pPr marL="859622" lvl="1" indent="-609600">
              <a:lnSpc>
                <a:spcPts val="4640"/>
              </a:lnSpc>
              <a:spcBef>
                <a:spcPts val="1303"/>
              </a:spcBef>
              <a:spcAft>
                <a:spcPts val="3000"/>
              </a:spcAft>
              <a:buFont typeface="Symbol" charset="2"/>
              <a:buChar char="-"/>
            </a:pPr>
            <a:r>
              <a:rPr lang="de-CH" altLang="ja-JP" sz="3200" dirty="0" smtClean="0">
                <a:latin typeface="Arial Rounded MT Bold" charset="0"/>
              </a:rPr>
              <a:t>Vgl. auch </a:t>
            </a:r>
            <a:r>
              <a:rPr lang="de-CH" altLang="ja-JP" sz="3200" dirty="0" err="1" smtClean="0">
                <a:solidFill>
                  <a:srgbClr val="333399"/>
                </a:solidFill>
                <a:latin typeface="Arial Rounded MT Bold" charset="0"/>
              </a:rPr>
              <a:t>Röm</a:t>
            </a:r>
            <a:r>
              <a:rPr lang="de-CH" altLang="ja-JP" sz="3200" dirty="0" smtClean="0">
                <a:solidFill>
                  <a:srgbClr val="333399"/>
                </a:solidFill>
                <a:latin typeface="Arial Rounded MT Bold" charset="0"/>
              </a:rPr>
              <a:t> 5,9-11</a:t>
            </a:r>
            <a:r>
              <a:rPr lang="de-CH" altLang="ja-JP" sz="3200" dirty="0" smtClean="0">
                <a:latin typeface="Arial Rounded MT Bold" charset="0"/>
              </a:rPr>
              <a:t>.</a:t>
            </a:r>
            <a:endParaRPr lang="de-CH" altLang="ja-JP" sz="3200" dirty="0">
              <a:latin typeface="Arial Rounded MT Bold" charset="0"/>
            </a:endParaRPr>
          </a:p>
          <a:p>
            <a:pPr marL="609600" indent="-609600">
              <a:buFontTx/>
              <a:buNone/>
            </a:pPr>
            <a:endParaRPr lang="de-CH" dirty="0">
              <a:latin typeface="Arial Rounded MT Bold"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13</a:t>
            </a:fld>
            <a:endParaRPr lang="de-CH"/>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755576" y="1"/>
            <a:ext cx="8159824" cy="620688"/>
          </a:xfrm>
        </p:spPr>
        <p:txBody>
          <a:bodyPr/>
          <a:lstStyle/>
          <a:p>
            <a:pPr algn="l"/>
            <a:r>
              <a:rPr lang="de-CH" sz="3000" dirty="0">
                <a:latin typeface="Arial Rounded MT Bold" charset="0"/>
              </a:rPr>
              <a:t>Grundlagen für die </a:t>
            </a:r>
            <a:r>
              <a:rPr lang="de-CH" sz="3000" dirty="0" smtClean="0">
                <a:latin typeface="Arial Rounded MT Bold" charset="0"/>
              </a:rPr>
              <a:t>Heilsgewissheit</a:t>
            </a:r>
            <a:endParaRPr lang="de-CH" sz="3200" dirty="0">
              <a:latin typeface="Arial Unicode MS" charset="0"/>
            </a:endParaRPr>
          </a:p>
        </p:txBody>
      </p:sp>
      <p:sp>
        <p:nvSpPr>
          <p:cNvPr id="47107" name="Rectangle 3"/>
          <p:cNvSpPr>
            <a:spLocks noGrp="1" noChangeArrowheads="1"/>
          </p:cNvSpPr>
          <p:nvPr>
            <p:ph idx="1"/>
          </p:nvPr>
        </p:nvSpPr>
        <p:spPr>
          <a:xfrm>
            <a:off x="395536" y="764704"/>
            <a:ext cx="8591872" cy="5184576"/>
          </a:xfrm>
        </p:spPr>
        <p:txBody>
          <a:bodyPr/>
          <a:lstStyle/>
          <a:p>
            <a:pPr marL="609600" indent="-609600">
              <a:lnSpc>
                <a:spcPts val="4540"/>
              </a:lnSpc>
              <a:spcAft>
                <a:spcPts val="600"/>
              </a:spcAft>
              <a:buFont typeface="Symbol" charset="2"/>
              <a:buChar char="-"/>
            </a:pPr>
            <a:r>
              <a:rPr lang="de-CH" sz="3200" dirty="0">
                <a:solidFill>
                  <a:srgbClr val="333399"/>
                </a:solidFill>
                <a:latin typeface="Arial Rounded MT Bold" charset="0"/>
              </a:rPr>
              <a:t>1. </a:t>
            </a:r>
            <a:r>
              <a:rPr lang="de-CH" sz="3200" dirty="0" err="1">
                <a:solidFill>
                  <a:srgbClr val="333399"/>
                </a:solidFill>
                <a:latin typeface="Arial Rounded MT Bold" charset="0"/>
              </a:rPr>
              <a:t>Joh</a:t>
            </a:r>
            <a:r>
              <a:rPr lang="de-CH" sz="3200" dirty="0">
                <a:solidFill>
                  <a:srgbClr val="333399"/>
                </a:solidFill>
                <a:latin typeface="Arial Rounded MT Bold" charset="0"/>
              </a:rPr>
              <a:t> 4,9-10</a:t>
            </a:r>
            <a:r>
              <a:rPr lang="de-CH" sz="3200" dirty="0">
                <a:latin typeface="Arial Rounded MT Bold" charset="0"/>
              </a:rPr>
              <a:t>: „Hierin ist die Liebe Gottes zu uns offenbart worden, dass Gott seinen einzigen Sohn in die Welt gesandt hat, damit wir durch ihn leben. </a:t>
            </a:r>
            <a:r>
              <a:rPr lang="de-CH" sz="3200" dirty="0">
                <a:solidFill>
                  <a:srgbClr val="333399"/>
                </a:solidFill>
                <a:latin typeface="Arial Rounded MT Bold" charset="0"/>
              </a:rPr>
              <a:t>Hierin besteht die Liebe</a:t>
            </a:r>
            <a:r>
              <a:rPr lang="de-CH" sz="3200" dirty="0">
                <a:latin typeface="Arial Rounded MT Bold" charset="0"/>
              </a:rPr>
              <a:t>: nicht dass wir Gott geliebt haben, sondern dass er uns geliebt und seinen Sohn gesandt hat als eine Sühnung für unsere </a:t>
            </a:r>
            <a:r>
              <a:rPr lang="de-CH" sz="3200" dirty="0" smtClean="0">
                <a:latin typeface="Arial Rounded MT Bold" charset="0"/>
              </a:rPr>
              <a:t>Sünden.“</a:t>
            </a:r>
            <a:endParaRPr lang="de-CH" altLang="ja-JP" sz="3200" dirty="0">
              <a:latin typeface="Arial Rounded MT Bold" charset="0"/>
            </a:endParaRPr>
          </a:p>
          <a:p>
            <a:pPr marL="609600" indent="-609600">
              <a:lnSpc>
                <a:spcPct val="90000"/>
              </a:lnSpc>
              <a:buFont typeface="Symbol" charset="2"/>
              <a:buChar char="-"/>
            </a:pPr>
            <a:endParaRPr lang="de-CH" dirty="0">
              <a:latin typeface="Arial Unicode MS"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14</a:t>
            </a:fld>
            <a:endParaRPr lang="de-CH"/>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755576" y="1"/>
            <a:ext cx="8159824" cy="692696"/>
          </a:xfrm>
        </p:spPr>
        <p:txBody>
          <a:bodyPr/>
          <a:lstStyle/>
          <a:p>
            <a:pPr algn="l"/>
            <a:r>
              <a:rPr lang="de-CH" sz="3000" dirty="0">
                <a:latin typeface="Arial Rounded MT Bold" charset="0"/>
              </a:rPr>
              <a:t>Grundlagen für die </a:t>
            </a:r>
            <a:r>
              <a:rPr lang="de-CH" sz="3000" dirty="0" smtClean="0">
                <a:latin typeface="Arial Rounded MT Bold" charset="0"/>
              </a:rPr>
              <a:t>Heilsgewissheit</a:t>
            </a:r>
            <a:endParaRPr lang="de-CH" sz="3200" dirty="0">
              <a:latin typeface="Arial Unicode MS" charset="0"/>
            </a:endParaRPr>
          </a:p>
        </p:txBody>
      </p:sp>
      <p:sp>
        <p:nvSpPr>
          <p:cNvPr id="48131" name="Rectangle 3"/>
          <p:cNvSpPr>
            <a:spLocks noGrp="1" noChangeArrowheads="1"/>
          </p:cNvSpPr>
          <p:nvPr>
            <p:ph idx="1"/>
          </p:nvPr>
        </p:nvSpPr>
        <p:spPr>
          <a:xfrm>
            <a:off x="323528" y="764704"/>
            <a:ext cx="8820472" cy="5328592"/>
          </a:xfrm>
        </p:spPr>
        <p:txBody>
          <a:bodyPr/>
          <a:lstStyle/>
          <a:p>
            <a:pPr marL="609600" indent="-609600">
              <a:lnSpc>
                <a:spcPts val="4900"/>
              </a:lnSpc>
              <a:spcAft>
                <a:spcPts val="1800"/>
              </a:spcAft>
              <a:buFont typeface="Arial"/>
              <a:buChar char="•"/>
            </a:pPr>
            <a:r>
              <a:rPr lang="de-CH" sz="3600" dirty="0">
                <a:solidFill>
                  <a:srgbClr val="333399"/>
                </a:solidFill>
                <a:latin typeface="Arial Rounded MT Bold" charset="0"/>
              </a:rPr>
              <a:t>Gottes Gnade als Geschenk</a:t>
            </a:r>
            <a:r>
              <a:rPr lang="de-CH" sz="3600" b="1" dirty="0">
                <a:latin typeface="Arial Rounded MT Bold" charset="0"/>
              </a:rPr>
              <a:t>:</a:t>
            </a:r>
          </a:p>
          <a:p>
            <a:pPr marL="859622" lvl="1" indent="-609600">
              <a:lnSpc>
                <a:spcPts val="4900"/>
              </a:lnSpc>
              <a:spcAft>
                <a:spcPts val="1800"/>
              </a:spcAft>
              <a:buFont typeface="Symbol" charset="2"/>
              <a:buChar char="-"/>
            </a:pPr>
            <a:r>
              <a:rPr lang="de-CH" sz="3200" dirty="0" err="1">
                <a:solidFill>
                  <a:srgbClr val="333399"/>
                </a:solidFill>
                <a:latin typeface="Arial Rounded MT Bold" charset="0"/>
              </a:rPr>
              <a:t>Eph</a:t>
            </a:r>
            <a:r>
              <a:rPr lang="de-CH" sz="3200" dirty="0">
                <a:solidFill>
                  <a:srgbClr val="333399"/>
                </a:solidFill>
                <a:latin typeface="Arial Rounded MT Bold" charset="0"/>
              </a:rPr>
              <a:t> 2,8-9</a:t>
            </a:r>
            <a:r>
              <a:rPr lang="de-CH" sz="3200" dirty="0">
                <a:latin typeface="Arial Rounded MT Bold" charset="0"/>
              </a:rPr>
              <a:t>: „</a:t>
            </a:r>
            <a:r>
              <a:rPr lang="de-CH" sz="3200" dirty="0">
                <a:solidFill>
                  <a:srgbClr val="333399"/>
                </a:solidFill>
                <a:latin typeface="Arial Rounded MT Bold" charset="0"/>
              </a:rPr>
              <a:t>Denn aus Gnade seid ihr errettet </a:t>
            </a:r>
            <a:r>
              <a:rPr lang="de-CH" sz="3200" dirty="0">
                <a:latin typeface="Arial Rounded MT Bold" charset="0"/>
              </a:rPr>
              <a:t>durch Glauben, und das nicht aus euch, </a:t>
            </a:r>
            <a:r>
              <a:rPr lang="de-CH" sz="3200" dirty="0">
                <a:solidFill>
                  <a:srgbClr val="333399"/>
                </a:solidFill>
                <a:latin typeface="Arial Rounded MT Bold" charset="0"/>
              </a:rPr>
              <a:t>Gottes Gabe ist es</a:t>
            </a:r>
            <a:r>
              <a:rPr lang="de-CH" sz="3200" dirty="0">
                <a:latin typeface="Arial Rounded MT Bold" charset="0"/>
              </a:rPr>
              <a:t>; nicht aus Werken, damit niemand sich </a:t>
            </a:r>
            <a:r>
              <a:rPr lang="de-CH" sz="3200" dirty="0" smtClean="0">
                <a:latin typeface="Arial Rounded MT Bold" charset="0"/>
              </a:rPr>
              <a:t>rühme</a:t>
            </a:r>
            <a:r>
              <a:rPr lang="de-DE" sz="3200" dirty="0" smtClean="0">
                <a:latin typeface="Arial Rounded MT Bold" charset="0"/>
              </a:rPr>
              <a:t>.</a:t>
            </a:r>
            <a:r>
              <a:rPr lang="de-CH" sz="3200" dirty="0" smtClean="0">
                <a:latin typeface="Arial Rounded MT Bold" charset="0"/>
              </a:rPr>
              <a:t>“</a:t>
            </a:r>
            <a:endParaRPr lang="de-CH" sz="3200" dirty="0">
              <a:latin typeface="Arial Unicode MS"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15</a:t>
            </a:fld>
            <a:endParaRPr lang="de-CH"/>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755576" y="0"/>
            <a:ext cx="8159824" cy="836713"/>
          </a:xfrm>
        </p:spPr>
        <p:txBody>
          <a:bodyPr/>
          <a:lstStyle/>
          <a:p>
            <a:pPr algn="l"/>
            <a:r>
              <a:rPr lang="de-CH" sz="3000" dirty="0">
                <a:latin typeface="Arial Rounded MT Bold" charset="0"/>
              </a:rPr>
              <a:t>Grundlagen für die </a:t>
            </a:r>
            <a:r>
              <a:rPr lang="de-CH" sz="3000" dirty="0" smtClean="0">
                <a:latin typeface="Arial Rounded MT Bold" charset="0"/>
              </a:rPr>
              <a:t>Heilsgewissheit</a:t>
            </a:r>
            <a:endParaRPr lang="de-CH" sz="3200" dirty="0">
              <a:latin typeface="Arial Unicode MS" charset="0"/>
            </a:endParaRPr>
          </a:p>
        </p:txBody>
      </p:sp>
      <p:sp>
        <p:nvSpPr>
          <p:cNvPr id="49155" name="Rectangle 3"/>
          <p:cNvSpPr>
            <a:spLocks noGrp="1" noChangeArrowheads="1"/>
          </p:cNvSpPr>
          <p:nvPr>
            <p:ph idx="1"/>
          </p:nvPr>
        </p:nvSpPr>
        <p:spPr>
          <a:xfrm>
            <a:off x="323528" y="764704"/>
            <a:ext cx="8636322" cy="5256584"/>
          </a:xfrm>
        </p:spPr>
        <p:txBody>
          <a:bodyPr/>
          <a:lstStyle/>
          <a:p>
            <a:pPr marL="609600" indent="-609600">
              <a:lnSpc>
                <a:spcPts val="4800"/>
              </a:lnSpc>
              <a:spcBef>
                <a:spcPts val="1303"/>
              </a:spcBef>
              <a:spcAft>
                <a:spcPts val="3000"/>
              </a:spcAft>
              <a:buFont typeface="Arial"/>
              <a:buChar char="•"/>
            </a:pPr>
            <a:r>
              <a:rPr lang="de-CH" sz="3600" dirty="0">
                <a:solidFill>
                  <a:srgbClr val="333399"/>
                </a:solidFill>
                <a:latin typeface="Arial Rounded MT Bold" charset="0"/>
              </a:rPr>
              <a:t>Röm 3,24</a:t>
            </a:r>
            <a:r>
              <a:rPr lang="de-CH" sz="3600" dirty="0">
                <a:latin typeface="Arial Rounded MT Bold" charset="0"/>
              </a:rPr>
              <a:t>: „… und werden </a:t>
            </a:r>
            <a:r>
              <a:rPr lang="de-CH" sz="3600" dirty="0">
                <a:solidFill>
                  <a:srgbClr val="333399"/>
                </a:solidFill>
                <a:latin typeface="Arial Rounded MT Bold" charset="0"/>
              </a:rPr>
              <a:t>umsonst </a:t>
            </a:r>
            <a:r>
              <a:rPr lang="de-CH" sz="3600" dirty="0">
                <a:latin typeface="Arial Rounded MT Bold" charset="0"/>
              </a:rPr>
              <a:t>(geschenkweise) gerechtfertigt </a:t>
            </a:r>
            <a:r>
              <a:rPr lang="de-CH" sz="3600" dirty="0">
                <a:solidFill>
                  <a:srgbClr val="333399"/>
                </a:solidFill>
                <a:latin typeface="Arial Rounded MT Bold" charset="0"/>
              </a:rPr>
              <a:t>durch seine Gnade</a:t>
            </a:r>
            <a:r>
              <a:rPr lang="de-CH" sz="3600" dirty="0">
                <a:latin typeface="Arial Rounded MT Bold" charset="0"/>
              </a:rPr>
              <a:t>, durch die Erlösung, die in Christus Jesus </a:t>
            </a:r>
            <a:r>
              <a:rPr lang="de-CH" sz="3600" dirty="0" smtClean="0">
                <a:latin typeface="Arial Rounded MT Bold" charset="0"/>
              </a:rPr>
              <a:t>ist.“</a:t>
            </a:r>
            <a:endParaRPr lang="de-DE" altLang="ja-JP" sz="3600" dirty="0" smtClean="0">
              <a:latin typeface="Arial" charset="0"/>
            </a:endParaRPr>
          </a:p>
          <a:p>
            <a:pPr marL="609600" indent="-609600">
              <a:lnSpc>
                <a:spcPts val="4800"/>
              </a:lnSpc>
              <a:spcBef>
                <a:spcPts val="1303"/>
              </a:spcBef>
              <a:spcAft>
                <a:spcPts val="3000"/>
              </a:spcAft>
              <a:buFont typeface="Arial"/>
              <a:buChar char="•"/>
            </a:pPr>
            <a:r>
              <a:rPr lang="de-CH" altLang="ja-JP" sz="3600" dirty="0" smtClean="0">
                <a:latin typeface="Arial Rounded MT Bold" charset="0"/>
              </a:rPr>
              <a:t>Vgl</a:t>
            </a:r>
            <a:r>
              <a:rPr lang="de-CH" altLang="ja-JP" sz="3600" dirty="0">
                <a:latin typeface="Arial Rounded MT Bold" charset="0"/>
              </a:rPr>
              <a:t>. auch </a:t>
            </a:r>
            <a:r>
              <a:rPr lang="de-CH" altLang="ja-JP" sz="3600" dirty="0" err="1">
                <a:solidFill>
                  <a:srgbClr val="333399"/>
                </a:solidFill>
                <a:latin typeface="Arial Rounded MT Bold" charset="0"/>
              </a:rPr>
              <a:t>Offb</a:t>
            </a:r>
            <a:r>
              <a:rPr lang="de-CH" altLang="ja-JP" sz="3600" dirty="0">
                <a:solidFill>
                  <a:srgbClr val="333399"/>
                </a:solidFill>
                <a:latin typeface="Arial Rounded MT Bold" charset="0"/>
              </a:rPr>
              <a:t> 21,6; 22,17</a:t>
            </a:r>
            <a:r>
              <a:rPr lang="de-CH" altLang="ja-JP" sz="3600" dirty="0">
                <a:latin typeface="Arial Rounded MT Bold" charset="0"/>
              </a:rPr>
              <a:t>.</a:t>
            </a:r>
          </a:p>
          <a:p>
            <a:pPr marL="609600" indent="-609600">
              <a:buFontTx/>
              <a:buNone/>
            </a:pPr>
            <a:endParaRPr lang="de-CH" dirty="0">
              <a:latin typeface="Arial Unicode MS"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16</a:t>
            </a:fld>
            <a:endParaRPr lang="de-CH"/>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827584" y="0"/>
            <a:ext cx="8087816" cy="908721"/>
          </a:xfrm>
        </p:spPr>
        <p:txBody>
          <a:bodyPr/>
          <a:lstStyle/>
          <a:p>
            <a:pPr algn="l"/>
            <a:r>
              <a:rPr lang="de-CH" sz="3000" dirty="0">
                <a:latin typeface="Arial Rounded MT Bold" charset="0"/>
              </a:rPr>
              <a:t>Grundlagen für die </a:t>
            </a:r>
            <a:r>
              <a:rPr lang="de-CH" sz="3000" dirty="0" smtClean="0">
                <a:latin typeface="Arial Rounded MT Bold" charset="0"/>
              </a:rPr>
              <a:t>Heilsgewissheit</a:t>
            </a:r>
            <a:endParaRPr lang="de-CH" sz="3200" dirty="0">
              <a:latin typeface="Arial Unicode MS" charset="0"/>
            </a:endParaRPr>
          </a:p>
        </p:txBody>
      </p:sp>
      <p:sp>
        <p:nvSpPr>
          <p:cNvPr id="50179" name="Rectangle 3"/>
          <p:cNvSpPr>
            <a:spLocks noGrp="1" noChangeArrowheads="1"/>
          </p:cNvSpPr>
          <p:nvPr>
            <p:ph idx="1"/>
          </p:nvPr>
        </p:nvSpPr>
        <p:spPr>
          <a:xfrm>
            <a:off x="395536" y="620688"/>
            <a:ext cx="8280920" cy="5400600"/>
          </a:xfrm>
        </p:spPr>
        <p:txBody>
          <a:bodyPr/>
          <a:lstStyle/>
          <a:p>
            <a:pPr marL="609600" indent="-609600">
              <a:lnSpc>
                <a:spcPts val="4080"/>
              </a:lnSpc>
              <a:buFont typeface="Arial"/>
              <a:buChar char="•"/>
            </a:pPr>
            <a:r>
              <a:rPr lang="de-CH" sz="2800" dirty="0" err="1">
                <a:solidFill>
                  <a:srgbClr val="333399"/>
                </a:solidFill>
                <a:latin typeface="Arial Rounded MT Bold" charset="0"/>
              </a:rPr>
              <a:t>Jes</a:t>
            </a:r>
            <a:r>
              <a:rPr lang="de-CH" sz="2800" dirty="0">
                <a:solidFill>
                  <a:srgbClr val="333399"/>
                </a:solidFill>
                <a:latin typeface="Arial Rounded MT Bold" charset="0"/>
              </a:rPr>
              <a:t> 55,1-2</a:t>
            </a:r>
            <a:r>
              <a:rPr lang="de-CH" sz="2800" dirty="0">
                <a:latin typeface="Arial Rounded MT Bold" charset="0"/>
              </a:rPr>
              <a:t>: „Auf, </a:t>
            </a:r>
            <a:r>
              <a:rPr lang="de-CH" sz="2800" dirty="0">
                <a:solidFill>
                  <a:srgbClr val="333399"/>
                </a:solidFill>
                <a:latin typeface="Arial Rounded MT Bold" charset="0"/>
              </a:rPr>
              <a:t>ihr Durstigen</a:t>
            </a:r>
            <a:r>
              <a:rPr lang="de-CH" sz="2800" dirty="0">
                <a:latin typeface="Arial Rounded MT Bold" charset="0"/>
              </a:rPr>
              <a:t>, alle, kommt zum Wasser! Und die ihr kein Geld habt, kommt, kauft und esst! Ja, kommt, </a:t>
            </a:r>
            <a:r>
              <a:rPr lang="de-CH" sz="2800" dirty="0">
                <a:solidFill>
                  <a:srgbClr val="333399"/>
                </a:solidFill>
                <a:latin typeface="Arial Rounded MT Bold" charset="0"/>
              </a:rPr>
              <a:t>kauft ohne Geld und ohne Kaufpreis </a:t>
            </a:r>
            <a:r>
              <a:rPr lang="de-CH" sz="2800" dirty="0">
                <a:latin typeface="Arial Rounded MT Bold" charset="0"/>
              </a:rPr>
              <a:t>Wein und Milch! Warum wiegt ihr Geld ab für das, was kein Brot ist, und euren Verdienst für das, was nicht sättigt? Hört doch auf mich, und esst das Gute, und eure Seele labe sich am Fetten</a:t>
            </a:r>
            <a:r>
              <a:rPr lang="de-CH" sz="2800" dirty="0" smtClean="0">
                <a:latin typeface="Arial Rounded MT Bold" charset="0"/>
              </a:rPr>
              <a:t>!“</a:t>
            </a:r>
            <a:r>
              <a:rPr lang="de-CH" altLang="ja-JP" sz="2800" dirty="0">
                <a:latin typeface="Arial Rounded MT Bold" charset="0"/>
              </a:rPr>
              <a:t/>
            </a:r>
            <a:br>
              <a:rPr lang="de-CH" altLang="ja-JP" sz="2800" dirty="0">
                <a:latin typeface="Arial Rounded MT Bold" charset="0"/>
              </a:rPr>
            </a:br>
            <a:endParaRPr lang="de-CH" sz="2800" dirty="0">
              <a:latin typeface="Arial Unicode MS"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17</a:t>
            </a:fld>
            <a:endParaRPr lang="de-CH"/>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899592" y="1"/>
            <a:ext cx="7787208" cy="908720"/>
          </a:xfrm>
        </p:spPr>
        <p:txBody>
          <a:bodyPr/>
          <a:lstStyle/>
          <a:p>
            <a:pPr algn="l"/>
            <a:r>
              <a:rPr lang="de-CH" sz="3000" dirty="0">
                <a:latin typeface="Arial Rounded MT Bold" charset="0"/>
              </a:rPr>
              <a:t>Grundlagen für die </a:t>
            </a:r>
            <a:r>
              <a:rPr lang="de-CH" sz="3000" dirty="0" smtClean="0">
                <a:latin typeface="Arial Rounded MT Bold" charset="0"/>
              </a:rPr>
              <a:t>Heilsgewissheit</a:t>
            </a:r>
            <a:endParaRPr lang="de-CH" sz="3200" dirty="0">
              <a:latin typeface="Arial Unicode MS" charset="0"/>
            </a:endParaRPr>
          </a:p>
        </p:txBody>
      </p:sp>
      <p:sp>
        <p:nvSpPr>
          <p:cNvPr id="52227" name="Rectangle 3"/>
          <p:cNvSpPr>
            <a:spLocks noGrp="1" noChangeArrowheads="1"/>
          </p:cNvSpPr>
          <p:nvPr>
            <p:ph idx="1"/>
          </p:nvPr>
        </p:nvSpPr>
        <p:spPr>
          <a:xfrm>
            <a:off x="251520" y="836712"/>
            <a:ext cx="8883734" cy="4896544"/>
          </a:xfrm>
        </p:spPr>
        <p:txBody>
          <a:bodyPr/>
          <a:lstStyle/>
          <a:p>
            <a:pPr marL="609600" indent="-609600">
              <a:lnSpc>
                <a:spcPts val="5200"/>
              </a:lnSpc>
              <a:spcAft>
                <a:spcPts val="1200"/>
              </a:spcAft>
              <a:buFont typeface="Arial"/>
              <a:buChar char="•"/>
            </a:pPr>
            <a:r>
              <a:rPr lang="de-CH" sz="4000" dirty="0">
                <a:solidFill>
                  <a:srgbClr val="333399"/>
                </a:solidFill>
                <a:latin typeface="Arial Rounded MT Bold" charset="0"/>
              </a:rPr>
              <a:t>Jesu Erlösungswerk</a:t>
            </a:r>
            <a:r>
              <a:rPr lang="de-CH" sz="4000" dirty="0" smtClean="0">
                <a:latin typeface="Arial Rounded MT Bold" charset="0"/>
              </a:rPr>
              <a:t>:</a:t>
            </a:r>
            <a:endParaRPr lang="de-CH" sz="4000" dirty="0">
              <a:latin typeface="Arial Rounded MT Bold" charset="0"/>
            </a:endParaRPr>
          </a:p>
          <a:p>
            <a:pPr marL="859622" lvl="1" indent="-609600">
              <a:lnSpc>
                <a:spcPts val="5200"/>
              </a:lnSpc>
              <a:spcAft>
                <a:spcPts val="1200"/>
              </a:spcAft>
              <a:buFont typeface="Symbol" charset="2"/>
              <a:buChar char="-"/>
            </a:pPr>
            <a:r>
              <a:rPr lang="de-CH" sz="3600" dirty="0">
                <a:solidFill>
                  <a:srgbClr val="333399"/>
                </a:solidFill>
                <a:latin typeface="Arial Rounded MT Bold" charset="0"/>
              </a:rPr>
              <a:t>Röm 8,1</a:t>
            </a:r>
            <a:r>
              <a:rPr lang="de-CH" sz="3600" dirty="0">
                <a:latin typeface="Arial Rounded MT Bold" charset="0"/>
              </a:rPr>
              <a:t>: „Folglich [gibt es] jetzt </a:t>
            </a:r>
            <a:r>
              <a:rPr lang="de-CH" sz="3600" dirty="0">
                <a:solidFill>
                  <a:srgbClr val="333399"/>
                </a:solidFill>
                <a:latin typeface="Arial Rounded MT Bold" charset="0"/>
              </a:rPr>
              <a:t>keine Verdammnis</a:t>
            </a:r>
            <a:r>
              <a:rPr lang="de-CH" sz="3600" dirty="0" smtClean="0">
                <a:solidFill>
                  <a:srgbClr val="333399"/>
                </a:solidFill>
                <a:latin typeface="Arial Rounded MT Bold" charset="0"/>
              </a:rPr>
              <a:t>/Verurteilung </a:t>
            </a:r>
            <a:r>
              <a:rPr lang="de-CH" sz="3600" dirty="0">
                <a:latin typeface="Arial Rounded MT Bold" charset="0"/>
              </a:rPr>
              <a:t>für die, welche in Christus Jesus </a:t>
            </a:r>
            <a:r>
              <a:rPr lang="de-CH" sz="3600" dirty="0" smtClean="0">
                <a:latin typeface="Arial Rounded MT Bold" charset="0"/>
              </a:rPr>
              <a:t>sind.“</a:t>
            </a:r>
            <a:endParaRPr lang="de-CH" altLang="ja-JP" dirty="0">
              <a:latin typeface="Arial Rounded MT Bold" charset="0"/>
            </a:endParaRPr>
          </a:p>
          <a:p>
            <a:pPr marL="609600" indent="-609600">
              <a:buFontTx/>
              <a:buNone/>
            </a:pPr>
            <a:endParaRPr lang="de-CH" dirty="0">
              <a:latin typeface="Arial Unicode MS"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18</a:t>
            </a:fld>
            <a:endParaRPr lang="de-CH"/>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755576" y="1"/>
            <a:ext cx="8159824" cy="692696"/>
          </a:xfrm>
        </p:spPr>
        <p:txBody>
          <a:bodyPr/>
          <a:lstStyle/>
          <a:p>
            <a:pPr algn="l"/>
            <a:r>
              <a:rPr lang="de-CH" sz="3000" dirty="0">
                <a:latin typeface="Arial Rounded MT Bold" charset="0"/>
              </a:rPr>
              <a:t>Grundlagen für die </a:t>
            </a:r>
            <a:r>
              <a:rPr lang="de-CH" sz="3000" dirty="0" smtClean="0">
                <a:latin typeface="Arial Rounded MT Bold" charset="0"/>
              </a:rPr>
              <a:t>Heilsgewissheit</a:t>
            </a:r>
            <a:endParaRPr lang="de-CH" sz="3200" dirty="0">
              <a:latin typeface="Arial Unicode MS" charset="0"/>
            </a:endParaRPr>
          </a:p>
        </p:txBody>
      </p:sp>
      <p:sp>
        <p:nvSpPr>
          <p:cNvPr id="53251" name="Rectangle 3"/>
          <p:cNvSpPr>
            <a:spLocks noGrp="1" noChangeArrowheads="1"/>
          </p:cNvSpPr>
          <p:nvPr>
            <p:ph idx="1"/>
          </p:nvPr>
        </p:nvSpPr>
        <p:spPr>
          <a:xfrm>
            <a:off x="107504" y="764703"/>
            <a:ext cx="8712968" cy="5184577"/>
          </a:xfrm>
        </p:spPr>
        <p:txBody>
          <a:bodyPr/>
          <a:lstStyle/>
          <a:p>
            <a:pPr marL="609600" indent="-609600">
              <a:lnSpc>
                <a:spcPts val="4440"/>
              </a:lnSpc>
              <a:spcAft>
                <a:spcPts val="2400"/>
              </a:spcAft>
              <a:buFont typeface="Arial"/>
              <a:buChar char="•"/>
            </a:pPr>
            <a:r>
              <a:rPr lang="de-CH" sz="2800" dirty="0">
                <a:solidFill>
                  <a:srgbClr val="333399"/>
                </a:solidFill>
                <a:latin typeface="Arial Rounded MT Bold" charset="0"/>
              </a:rPr>
              <a:t>2. Kor 5,17</a:t>
            </a:r>
            <a:r>
              <a:rPr lang="de-CH" sz="2800" dirty="0">
                <a:latin typeface="Arial Rounded MT Bold" charset="0"/>
              </a:rPr>
              <a:t>: „Daher, wenn jemand in Christus ist, so ist er </a:t>
            </a:r>
            <a:r>
              <a:rPr lang="de-CH" sz="2800" dirty="0">
                <a:solidFill>
                  <a:srgbClr val="333399"/>
                </a:solidFill>
                <a:latin typeface="Arial Rounded MT Bold" charset="0"/>
              </a:rPr>
              <a:t>eine neue Schöpfung; das Alte ist vergangen</a:t>
            </a:r>
            <a:r>
              <a:rPr lang="de-CH" sz="2800" dirty="0">
                <a:latin typeface="Arial Rounded MT Bold" charset="0"/>
              </a:rPr>
              <a:t>, siehe, Neues ist </a:t>
            </a:r>
            <a:r>
              <a:rPr lang="de-CH" sz="2800" dirty="0" smtClean="0">
                <a:latin typeface="Arial Rounded MT Bold" charset="0"/>
              </a:rPr>
              <a:t>geworden.“</a:t>
            </a:r>
            <a:endParaRPr lang="de-CH" altLang="ja-JP" sz="2800" dirty="0">
              <a:latin typeface="Arial Rounded MT Bold" charset="0"/>
            </a:endParaRPr>
          </a:p>
          <a:p>
            <a:pPr marL="609600" indent="-609600">
              <a:lnSpc>
                <a:spcPts val="4440"/>
              </a:lnSpc>
              <a:spcAft>
                <a:spcPts val="2400"/>
              </a:spcAft>
              <a:buFont typeface="Arial"/>
              <a:buChar char="•"/>
            </a:pPr>
            <a:r>
              <a:rPr lang="de-CH" sz="2800" dirty="0" err="1">
                <a:solidFill>
                  <a:srgbClr val="333399"/>
                </a:solidFill>
                <a:latin typeface="Arial Rounded MT Bold" charset="0"/>
              </a:rPr>
              <a:t>Eph</a:t>
            </a:r>
            <a:r>
              <a:rPr lang="de-CH" sz="2800" dirty="0">
                <a:solidFill>
                  <a:srgbClr val="333399"/>
                </a:solidFill>
                <a:latin typeface="Arial Rounded MT Bold" charset="0"/>
              </a:rPr>
              <a:t> 1,7</a:t>
            </a:r>
            <a:r>
              <a:rPr lang="de-CH" sz="2800" dirty="0">
                <a:latin typeface="Arial Rounded MT Bold" charset="0"/>
              </a:rPr>
              <a:t>: „</a:t>
            </a:r>
            <a:r>
              <a:rPr lang="de-CH" sz="2800" dirty="0">
                <a:solidFill>
                  <a:srgbClr val="333399"/>
                </a:solidFill>
                <a:latin typeface="Arial Rounded MT Bold" charset="0"/>
              </a:rPr>
              <a:t>In ihm haben wir die Erlösung durch sein Blut</a:t>
            </a:r>
            <a:r>
              <a:rPr lang="de-CH" sz="2800" dirty="0">
                <a:latin typeface="Arial Rounded MT Bold" charset="0"/>
              </a:rPr>
              <a:t>, die Vergebung der </a:t>
            </a:r>
            <a:r>
              <a:rPr lang="de-CH" sz="2800" dirty="0" smtClean="0">
                <a:latin typeface="Arial Rounded MT Bold" charset="0"/>
              </a:rPr>
              <a:t>Fehltritte, </a:t>
            </a:r>
            <a:r>
              <a:rPr lang="de-CH" sz="2800" dirty="0">
                <a:latin typeface="Arial Rounded MT Bold" charset="0"/>
              </a:rPr>
              <a:t>nach dem Reichtum seiner Gnade </a:t>
            </a:r>
            <a:r>
              <a:rPr lang="de-CH" sz="2800" dirty="0" smtClean="0">
                <a:latin typeface="Arial Rounded MT Bold" charset="0"/>
              </a:rPr>
              <a:t>…“</a:t>
            </a:r>
            <a:endParaRPr lang="de-CH" sz="2800" dirty="0">
              <a:latin typeface="Arial Rounded MT Bold"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19</a:t>
            </a:fld>
            <a:endParaRPr lang="de-CH"/>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61" name="Rectangle 5"/>
          <p:cNvSpPr>
            <a:spLocks noGrp="1" noChangeArrowheads="1"/>
          </p:cNvSpPr>
          <p:nvPr>
            <p:ph type="title"/>
          </p:nvPr>
        </p:nvSpPr>
        <p:spPr>
          <a:xfrm>
            <a:off x="611560" y="0"/>
            <a:ext cx="8227640" cy="692696"/>
          </a:xfrm>
        </p:spPr>
        <p:txBody>
          <a:bodyPr/>
          <a:lstStyle/>
          <a:p>
            <a:pPr algn="l"/>
            <a:r>
              <a:rPr lang="de-CH" sz="3600" dirty="0">
                <a:latin typeface="Arial Rounded MT Bold" charset="0"/>
              </a:rPr>
              <a:t>Gliederung</a:t>
            </a:r>
            <a:endParaRPr lang="de-CH" sz="3600" dirty="0">
              <a:latin typeface="Arial Unicode MS" charset="0"/>
            </a:endParaRPr>
          </a:p>
        </p:txBody>
      </p:sp>
      <p:sp>
        <p:nvSpPr>
          <p:cNvPr id="19462" name="Rectangle 6"/>
          <p:cNvSpPr>
            <a:spLocks noGrp="1" noChangeArrowheads="1"/>
          </p:cNvSpPr>
          <p:nvPr>
            <p:ph idx="1"/>
          </p:nvPr>
        </p:nvSpPr>
        <p:spPr>
          <a:xfrm>
            <a:off x="395536" y="980728"/>
            <a:ext cx="8748464" cy="4968552"/>
          </a:xfrm>
        </p:spPr>
        <p:txBody>
          <a:bodyPr/>
          <a:lstStyle/>
          <a:p>
            <a:pPr marL="609600" indent="-609600">
              <a:lnSpc>
                <a:spcPts val="3640"/>
              </a:lnSpc>
            </a:pPr>
            <a:r>
              <a:rPr lang="de-CH" dirty="0" smtClean="0">
                <a:latin typeface="Arial Rounded MT Bold" charset="0"/>
              </a:rPr>
              <a:t>1</a:t>
            </a:r>
            <a:r>
              <a:rPr lang="de-CH" dirty="0">
                <a:latin typeface="Arial Rounded MT Bold" charset="0"/>
              </a:rPr>
              <a:t>. Biblische Aussagen</a:t>
            </a:r>
          </a:p>
          <a:p>
            <a:pPr marL="609600" indent="-609600">
              <a:lnSpc>
                <a:spcPts val="3640"/>
              </a:lnSpc>
            </a:pPr>
            <a:endParaRPr lang="de-CH" sz="1200" dirty="0">
              <a:latin typeface="Arial Rounded MT Bold" charset="0"/>
            </a:endParaRPr>
          </a:p>
          <a:p>
            <a:pPr marL="609600" indent="-609600">
              <a:lnSpc>
                <a:spcPts val="3640"/>
              </a:lnSpc>
            </a:pPr>
            <a:r>
              <a:rPr lang="de-CH" dirty="0">
                <a:latin typeface="Arial Rounded MT Bold" charset="0"/>
              </a:rPr>
              <a:t>2. Grundlage für die Heilsgewissheit</a:t>
            </a:r>
          </a:p>
          <a:p>
            <a:pPr marL="609600" indent="-609600">
              <a:lnSpc>
                <a:spcPts val="3640"/>
              </a:lnSpc>
            </a:pPr>
            <a:endParaRPr lang="de-CH" sz="1200" dirty="0">
              <a:latin typeface="Arial Rounded MT Bold" charset="0"/>
            </a:endParaRPr>
          </a:p>
          <a:p>
            <a:pPr marL="609600" indent="-609600">
              <a:lnSpc>
                <a:spcPts val="3640"/>
              </a:lnSpc>
            </a:pPr>
            <a:r>
              <a:rPr lang="de-CH" dirty="0">
                <a:latin typeface="Arial Rounded MT Bold" charset="0"/>
              </a:rPr>
              <a:t>3. </a:t>
            </a:r>
            <a:r>
              <a:rPr lang="de-CH" sz="3000" dirty="0">
                <a:latin typeface="Arial Rounded MT Bold" charset="0"/>
              </a:rPr>
              <a:t>Gründe für mangelnde Heilsgewissheit</a:t>
            </a:r>
          </a:p>
          <a:p>
            <a:pPr marL="609600" indent="-609600">
              <a:lnSpc>
                <a:spcPts val="3640"/>
              </a:lnSpc>
            </a:pPr>
            <a:endParaRPr lang="de-CH" sz="1200" dirty="0">
              <a:latin typeface="Arial Rounded MT Bold" charset="0"/>
            </a:endParaRPr>
          </a:p>
          <a:p>
            <a:pPr marL="609600" indent="-609600">
              <a:lnSpc>
                <a:spcPts val="3640"/>
              </a:lnSpc>
            </a:pPr>
            <a:r>
              <a:rPr lang="de-CH" dirty="0">
                <a:latin typeface="Arial Rounded MT Bold" charset="0"/>
              </a:rPr>
              <a:t>4. Abhilfe</a:t>
            </a: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2</a:t>
            </a:fld>
            <a:endParaRPr lang="de-CH"/>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1187450" y="188913"/>
            <a:ext cx="7727950" cy="1143000"/>
          </a:xfrm>
        </p:spPr>
        <p:txBody>
          <a:bodyPr/>
          <a:lstStyle/>
          <a:p>
            <a:endParaRPr lang="de-DE" sz="3200">
              <a:latin typeface="Arial Unicode MS" charset="0"/>
            </a:endParaRPr>
          </a:p>
        </p:txBody>
      </p:sp>
      <p:sp>
        <p:nvSpPr>
          <p:cNvPr id="44034" name="Rectangle 3"/>
          <p:cNvSpPr>
            <a:spLocks noGrp="1" noChangeArrowheads="1"/>
          </p:cNvSpPr>
          <p:nvPr>
            <p:ph idx="1"/>
          </p:nvPr>
        </p:nvSpPr>
        <p:spPr>
          <a:xfrm>
            <a:off x="251520" y="764704"/>
            <a:ext cx="8708330" cy="5328592"/>
          </a:xfrm>
        </p:spPr>
        <p:txBody>
          <a:bodyPr/>
          <a:lstStyle/>
          <a:p>
            <a:pPr marL="0" indent="0" algn="ctr">
              <a:buNone/>
            </a:pPr>
            <a:endParaRPr lang="de-CH" sz="5600" dirty="0" smtClean="0">
              <a:latin typeface="Arial Rounded MT Bold" charset="0"/>
            </a:endParaRPr>
          </a:p>
          <a:p>
            <a:pPr marL="0" indent="0" algn="ctr">
              <a:buNone/>
            </a:pPr>
            <a:endParaRPr lang="de-CH" sz="5600" dirty="0" smtClean="0">
              <a:latin typeface="Arial Rounded MT Bold" charset="0"/>
            </a:endParaRPr>
          </a:p>
          <a:p>
            <a:pPr marL="0" indent="0" algn="ctr">
              <a:buNone/>
            </a:pPr>
            <a:r>
              <a:rPr lang="de-CH" sz="4400" dirty="0" smtClean="0">
                <a:latin typeface="Arial Rounded MT Bold" charset="0"/>
              </a:rPr>
              <a:t>3</a:t>
            </a:r>
            <a:r>
              <a:rPr lang="de-CH" sz="4400" dirty="0">
                <a:latin typeface="Arial Rounded MT Bold" charset="0"/>
              </a:rPr>
              <a:t>. Mögliche Gründe für mangelnde Heilsgewissheit</a:t>
            </a: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20</a:t>
            </a:fld>
            <a:endParaRPr lang="de-CH"/>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755576" y="44625"/>
            <a:ext cx="8388424" cy="576063"/>
          </a:xfrm>
        </p:spPr>
        <p:txBody>
          <a:bodyPr/>
          <a:lstStyle/>
          <a:p>
            <a:pPr algn="l"/>
            <a:r>
              <a:rPr lang="de-CH" sz="2800" dirty="0">
                <a:latin typeface="Arial Rounded MT Bold" charset="0"/>
              </a:rPr>
              <a:t>Gründe für mangelnde </a:t>
            </a:r>
            <a:r>
              <a:rPr lang="de-CH" sz="2800" dirty="0" smtClean="0">
                <a:latin typeface="Arial Rounded MT Bold" charset="0"/>
              </a:rPr>
              <a:t>Heilsgewissheit</a:t>
            </a:r>
            <a:endParaRPr lang="de-CH" sz="3100" dirty="0">
              <a:latin typeface="Arial Unicode MS" charset="0"/>
            </a:endParaRPr>
          </a:p>
        </p:txBody>
      </p:sp>
      <p:sp>
        <p:nvSpPr>
          <p:cNvPr id="54275" name="Rectangle 3"/>
          <p:cNvSpPr>
            <a:spLocks noGrp="1" noChangeArrowheads="1"/>
          </p:cNvSpPr>
          <p:nvPr>
            <p:ph idx="1"/>
          </p:nvPr>
        </p:nvSpPr>
        <p:spPr>
          <a:xfrm>
            <a:off x="395536" y="764704"/>
            <a:ext cx="8564314" cy="5328592"/>
          </a:xfrm>
        </p:spPr>
        <p:txBody>
          <a:bodyPr/>
          <a:lstStyle/>
          <a:p>
            <a:pPr marL="609600" indent="-609600">
              <a:lnSpc>
                <a:spcPts val="4300"/>
              </a:lnSpc>
              <a:spcAft>
                <a:spcPts val="3000"/>
              </a:spcAft>
              <a:buFont typeface="Arial"/>
              <a:buChar char="•"/>
            </a:pPr>
            <a:r>
              <a:rPr lang="de-CH" dirty="0">
                <a:solidFill>
                  <a:srgbClr val="333399"/>
                </a:solidFill>
                <a:latin typeface="Arial Rounded MT Bold" charset="0"/>
              </a:rPr>
              <a:t>Falsche Einstellung</a:t>
            </a:r>
            <a:r>
              <a:rPr lang="de-CH" b="1" dirty="0">
                <a:latin typeface="Arial Rounded MT Bold" charset="0"/>
              </a:rPr>
              <a:t>:</a:t>
            </a:r>
            <a:r>
              <a:rPr lang="de-CH" dirty="0">
                <a:latin typeface="Arial Rounded MT Bold" charset="0"/>
              </a:rPr>
              <a:t> </a:t>
            </a:r>
            <a:r>
              <a:rPr lang="de-CH" dirty="0" smtClean="0">
                <a:latin typeface="Arial Rounded MT Bold" charset="0"/>
              </a:rPr>
              <a:t>Man </a:t>
            </a:r>
            <a:r>
              <a:rPr lang="de-CH" dirty="0">
                <a:latin typeface="Arial Rounded MT Bold" charset="0"/>
              </a:rPr>
              <a:t>könne es nicht wissen.</a:t>
            </a:r>
          </a:p>
          <a:p>
            <a:pPr marL="859622" lvl="1" indent="-609600">
              <a:lnSpc>
                <a:spcPts val="4300"/>
              </a:lnSpc>
              <a:spcAft>
                <a:spcPts val="3000"/>
              </a:spcAft>
              <a:buFont typeface="Symbol" charset="2"/>
              <a:buChar char="-"/>
            </a:pPr>
            <a:r>
              <a:rPr lang="de-CH" dirty="0">
                <a:solidFill>
                  <a:srgbClr val="333399"/>
                </a:solidFill>
                <a:latin typeface="Arial Rounded MT Bold" charset="0"/>
              </a:rPr>
              <a:t>2. Kor 13,5</a:t>
            </a:r>
            <a:r>
              <a:rPr lang="de-CH" dirty="0">
                <a:latin typeface="Arial Rounded MT Bold" charset="0"/>
              </a:rPr>
              <a:t>: „</a:t>
            </a:r>
            <a:r>
              <a:rPr lang="de-CH" dirty="0">
                <a:solidFill>
                  <a:srgbClr val="333399"/>
                </a:solidFill>
                <a:latin typeface="Arial Rounded MT Bold" charset="0"/>
              </a:rPr>
              <a:t>Prüft euch</a:t>
            </a:r>
            <a:r>
              <a:rPr lang="de-CH" dirty="0">
                <a:latin typeface="Arial Rounded MT Bold" charset="0"/>
              </a:rPr>
              <a:t>, ob ihr im Glauben seid, untersucht euch! Oder erkennt ihr euch selbst nicht, </a:t>
            </a:r>
            <a:r>
              <a:rPr lang="de-CH" dirty="0">
                <a:solidFill>
                  <a:srgbClr val="333399"/>
                </a:solidFill>
                <a:latin typeface="Arial Rounded MT Bold" charset="0"/>
              </a:rPr>
              <a:t>dass Jesus Christus in euch ist</a:t>
            </a:r>
            <a:r>
              <a:rPr lang="de-CH" dirty="0">
                <a:latin typeface="Arial Rounded MT Bold" charset="0"/>
              </a:rPr>
              <a:t>? Es sei denn, dass ihr etwa unbewährt </a:t>
            </a:r>
            <a:r>
              <a:rPr lang="de-CH" dirty="0" smtClean="0">
                <a:latin typeface="Arial Rounded MT Bold" charset="0"/>
              </a:rPr>
              <a:t>seid.“</a:t>
            </a:r>
            <a:endParaRPr lang="de-CH" dirty="0">
              <a:latin typeface="Arial Rounded MT Bold"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21</a:t>
            </a:fld>
            <a:endParaRPr lang="de-CH"/>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755576" y="1"/>
            <a:ext cx="8388424" cy="548680"/>
          </a:xfrm>
        </p:spPr>
        <p:txBody>
          <a:bodyPr/>
          <a:lstStyle/>
          <a:p>
            <a:pPr algn="l"/>
            <a:r>
              <a:rPr lang="de-CH" sz="2800" dirty="0">
                <a:latin typeface="Arial Rounded MT Bold" charset="0"/>
              </a:rPr>
              <a:t>Gründe für mangelnde </a:t>
            </a:r>
            <a:r>
              <a:rPr lang="de-CH" sz="2800" dirty="0" smtClean="0">
                <a:latin typeface="Arial Rounded MT Bold" charset="0"/>
              </a:rPr>
              <a:t>Heilsgewissheit</a:t>
            </a:r>
            <a:endParaRPr lang="de-CH" sz="3100" dirty="0">
              <a:latin typeface="Arial Unicode MS" charset="0"/>
            </a:endParaRPr>
          </a:p>
        </p:txBody>
      </p:sp>
      <p:sp>
        <p:nvSpPr>
          <p:cNvPr id="55299" name="Rectangle 3"/>
          <p:cNvSpPr>
            <a:spLocks noGrp="1" noChangeArrowheads="1"/>
          </p:cNvSpPr>
          <p:nvPr>
            <p:ph idx="1"/>
          </p:nvPr>
        </p:nvSpPr>
        <p:spPr>
          <a:xfrm>
            <a:off x="179512" y="692696"/>
            <a:ext cx="8928992" cy="5256584"/>
          </a:xfrm>
        </p:spPr>
        <p:txBody>
          <a:bodyPr/>
          <a:lstStyle/>
          <a:p>
            <a:pPr marL="609600" indent="-609600">
              <a:lnSpc>
                <a:spcPts val="4040"/>
              </a:lnSpc>
              <a:spcBef>
                <a:spcPts val="103"/>
              </a:spcBef>
              <a:spcAft>
                <a:spcPts val="1800"/>
              </a:spcAft>
              <a:buFont typeface="Arial"/>
              <a:buChar char="•"/>
            </a:pPr>
            <a:r>
              <a:rPr lang="de-CH" sz="2500" dirty="0">
                <a:solidFill>
                  <a:srgbClr val="333399"/>
                </a:solidFill>
                <a:latin typeface="Arial Rounded MT Bold" charset="0"/>
              </a:rPr>
              <a:t>Vertrauen auf Gefühle </a:t>
            </a:r>
            <a:r>
              <a:rPr lang="de-CH" sz="2500" dirty="0">
                <a:latin typeface="Arial Rounded MT Bold" charset="0"/>
              </a:rPr>
              <a:t>anstelle auf das Wort Gottes</a:t>
            </a:r>
            <a:r>
              <a:rPr lang="de-CH" sz="2500" dirty="0" smtClean="0">
                <a:latin typeface="Arial Rounded MT Bold" charset="0"/>
              </a:rPr>
              <a:t>.</a:t>
            </a:r>
            <a:endParaRPr lang="de-CH" sz="2500" dirty="0">
              <a:latin typeface="Arial Rounded MT Bold" charset="0"/>
            </a:endParaRPr>
          </a:p>
          <a:p>
            <a:pPr marL="859622" lvl="1" indent="-609600">
              <a:lnSpc>
                <a:spcPts val="4040"/>
              </a:lnSpc>
              <a:spcBef>
                <a:spcPts val="103"/>
              </a:spcBef>
              <a:spcAft>
                <a:spcPts val="1800"/>
              </a:spcAft>
              <a:buFont typeface="Symbol" charset="2"/>
              <a:buChar char="-"/>
            </a:pPr>
            <a:r>
              <a:rPr lang="de-CH" sz="2500" dirty="0">
                <a:latin typeface="Arial Rounded MT Bold" charset="0"/>
              </a:rPr>
              <a:t>Auf Grund vom </a:t>
            </a:r>
            <a:r>
              <a:rPr lang="de-CH" sz="2500" dirty="0">
                <a:solidFill>
                  <a:srgbClr val="333399"/>
                </a:solidFill>
                <a:latin typeface="Arial Rounded MT Bold" charset="0"/>
              </a:rPr>
              <a:t>Wort Gottes </a:t>
            </a:r>
            <a:r>
              <a:rPr lang="de-CH" sz="2500" dirty="0">
                <a:latin typeface="Arial Rounded MT Bold" charset="0"/>
              </a:rPr>
              <a:t>werden </a:t>
            </a:r>
            <a:r>
              <a:rPr lang="de-CH" sz="2500" dirty="0" smtClean="0">
                <a:latin typeface="Arial Rounded MT Bold" charset="0"/>
              </a:rPr>
              <a:t>Menschen wie-</a:t>
            </a:r>
            <a:r>
              <a:rPr lang="de-CH" sz="2500" dirty="0" err="1" smtClean="0">
                <a:latin typeface="Arial Rounded MT Bold" charset="0"/>
              </a:rPr>
              <a:t>dergeboren</a:t>
            </a:r>
            <a:r>
              <a:rPr lang="de-CH" sz="2500" dirty="0" smtClean="0">
                <a:latin typeface="Arial Rounded MT Bold" charset="0"/>
              </a:rPr>
              <a:t> </a:t>
            </a:r>
            <a:r>
              <a:rPr lang="de-CH" sz="2500" dirty="0">
                <a:latin typeface="Arial Rounded MT Bold" charset="0"/>
              </a:rPr>
              <a:t>(vgl. 1</a:t>
            </a:r>
            <a:r>
              <a:rPr lang="de-CH" sz="2500" dirty="0" smtClean="0">
                <a:latin typeface="Arial Rounded MT Bold" charset="0"/>
              </a:rPr>
              <a:t>. Petr </a:t>
            </a:r>
            <a:r>
              <a:rPr lang="de-CH" sz="2500" dirty="0">
                <a:latin typeface="Arial Rounded MT Bold" charset="0"/>
              </a:rPr>
              <a:t>1,23; Jak 1,18; </a:t>
            </a:r>
            <a:r>
              <a:rPr lang="de-CH" sz="2500" dirty="0" err="1">
                <a:latin typeface="Arial Rounded MT Bold" charset="0"/>
              </a:rPr>
              <a:t>Eph</a:t>
            </a:r>
            <a:r>
              <a:rPr lang="de-CH" sz="2500" dirty="0">
                <a:latin typeface="Arial Rounded MT Bold" charset="0"/>
              </a:rPr>
              <a:t> 5,26)</a:t>
            </a:r>
            <a:r>
              <a:rPr lang="de-CH" sz="2500" dirty="0" smtClean="0">
                <a:latin typeface="Arial Rounded MT Bold" charset="0"/>
              </a:rPr>
              <a:t>.</a:t>
            </a:r>
          </a:p>
          <a:p>
            <a:pPr marL="859622" lvl="1" indent="-609600">
              <a:lnSpc>
                <a:spcPts val="4040"/>
              </a:lnSpc>
              <a:spcBef>
                <a:spcPts val="103"/>
              </a:spcBef>
              <a:spcAft>
                <a:spcPts val="1800"/>
              </a:spcAft>
              <a:buFont typeface="Symbol" charset="2"/>
              <a:buChar char="-"/>
            </a:pPr>
            <a:r>
              <a:rPr lang="de-CH" sz="2500" dirty="0" smtClean="0">
                <a:solidFill>
                  <a:srgbClr val="333399"/>
                </a:solidFill>
                <a:latin typeface="Arial Rounded MT Bold" charset="0"/>
              </a:rPr>
              <a:t>1. </a:t>
            </a:r>
            <a:r>
              <a:rPr lang="de-CH" sz="2500" dirty="0" err="1" smtClean="0">
                <a:solidFill>
                  <a:srgbClr val="333399"/>
                </a:solidFill>
                <a:latin typeface="Arial Rounded MT Bold" charset="0"/>
              </a:rPr>
              <a:t>Joh</a:t>
            </a:r>
            <a:r>
              <a:rPr lang="de-CH" sz="2500" dirty="0" smtClean="0">
                <a:solidFill>
                  <a:srgbClr val="333399"/>
                </a:solidFill>
                <a:latin typeface="Arial Rounded MT Bold" charset="0"/>
              </a:rPr>
              <a:t> 3,19-20</a:t>
            </a:r>
            <a:r>
              <a:rPr lang="de-CH" sz="2500" dirty="0" smtClean="0">
                <a:latin typeface="Arial Rounded MT Bold" charset="0"/>
              </a:rPr>
              <a:t>: „</a:t>
            </a:r>
            <a:r>
              <a:rPr lang="de-DE" sz="2500" dirty="0" smtClean="0">
                <a:latin typeface="Arial Rounded MT Bold"/>
                <a:cs typeface="Arial Rounded MT Bold"/>
              </a:rPr>
              <a:t>Hieran </a:t>
            </a:r>
            <a:r>
              <a:rPr lang="de-DE" sz="2500" dirty="0">
                <a:latin typeface="Arial Rounded MT Bold"/>
                <a:cs typeface="Arial Rounded MT Bold"/>
              </a:rPr>
              <a:t>werden wir erkennen, </a:t>
            </a:r>
            <a:r>
              <a:rPr lang="de-DE" sz="2500" dirty="0" smtClean="0">
                <a:latin typeface="Arial Rounded MT Bold"/>
                <a:cs typeface="Arial Rounded MT Bold"/>
              </a:rPr>
              <a:t>dass </a:t>
            </a:r>
            <a:r>
              <a:rPr lang="de-DE" sz="2500" dirty="0">
                <a:latin typeface="Arial Rounded MT Bold"/>
                <a:cs typeface="Arial Rounded MT Bold"/>
              </a:rPr>
              <a:t>wir aus der Wahrheit sind, und wir werden vor ihm unser Herz zur Ruhe bringen, </a:t>
            </a:r>
            <a:r>
              <a:rPr lang="de-DE" sz="2500" dirty="0" smtClean="0">
                <a:solidFill>
                  <a:srgbClr val="333399"/>
                </a:solidFill>
                <a:latin typeface="Arial Rounded MT Bold"/>
                <a:cs typeface="Arial Rounded MT Bold"/>
              </a:rPr>
              <a:t>dass, </a:t>
            </a:r>
            <a:r>
              <a:rPr lang="de-DE" sz="2500" dirty="0">
                <a:solidFill>
                  <a:srgbClr val="333399"/>
                </a:solidFill>
                <a:latin typeface="Arial Rounded MT Bold"/>
                <a:cs typeface="Arial Rounded MT Bold"/>
              </a:rPr>
              <a:t>wenn das Herz </a:t>
            </a:r>
            <a:r>
              <a:rPr lang="de-CH" sz="2500" dirty="0">
                <a:solidFill>
                  <a:srgbClr val="333399"/>
                </a:solidFill>
                <a:latin typeface="Arial Rounded MT Bold" charset="0"/>
              </a:rPr>
              <a:t>[</a:t>
            </a:r>
            <a:r>
              <a:rPr lang="de-DE" sz="2500" dirty="0" smtClean="0">
                <a:solidFill>
                  <a:srgbClr val="333399"/>
                </a:solidFill>
                <a:latin typeface="Arial Rounded MT Bold"/>
                <a:cs typeface="Arial Rounded MT Bold"/>
              </a:rPr>
              <a:t>das Gewissen</a:t>
            </a:r>
            <a:r>
              <a:rPr lang="de-CH" sz="2500" dirty="0">
                <a:solidFill>
                  <a:srgbClr val="333399"/>
                </a:solidFill>
                <a:latin typeface="Arial Rounded MT Bold" charset="0"/>
              </a:rPr>
              <a:t>]</a:t>
            </a:r>
            <a:r>
              <a:rPr lang="de-DE" sz="2500" dirty="0" smtClean="0">
                <a:solidFill>
                  <a:srgbClr val="333399"/>
                </a:solidFill>
                <a:latin typeface="Arial Rounded MT Bold"/>
                <a:cs typeface="Arial Rounded MT Bold"/>
              </a:rPr>
              <a:t> uns </a:t>
            </a:r>
            <a:r>
              <a:rPr lang="de-DE" sz="2500" dirty="0">
                <a:solidFill>
                  <a:srgbClr val="333399"/>
                </a:solidFill>
                <a:latin typeface="Arial Rounded MT Bold"/>
                <a:cs typeface="Arial Rounded MT Bold"/>
              </a:rPr>
              <a:t>verurteilt, Gott größer ist als unser Herz und alles kennt</a:t>
            </a:r>
            <a:r>
              <a:rPr lang="de-DE" sz="2500" dirty="0" smtClean="0">
                <a:latin typeface="Arial Rounded MT Bold"/>
                <a:cs typeface="Arial Rounded MT Bold"/>
              </a:rPr>
              <a:t>.“</a:t>
            </a:r>
            <a:endParaRPr lang="de-CH" sz="2400" dirty="0">
              <a:latin typeface="Arial Unicode MS"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22</a:t>
            </a:fld>
            <a:endParaRPr lang="de-CH"/>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3568" y="0"/>
            <a:ext cx="8460432" cy="692696"/>
          </a:xfrm>
        </p:spPr>
        <p:txBody>
          <a:bodyPr/>
          <a:lstStyle/>
          <a:p>
            <a:pPr algn="l"/>
            <a:r>
              <a:rPr lang="de-CH" sz="2800" dirty="0">
                <a:latin typeface="Arial Rounded MT Bold" charset="0"/>
              </a:rPr>
              <a:t>Gründe für mangelnde </a:t>
            </a:r>
            <a:r>
              <a:rPr lang="de-CH" sz="2800" dirty="0" smtClean="0">
                <a:latin typeface="Arial Rounded MT Bold" charset="0"/>
              </a:rPr>
              <a:t>Heilsgewissheit</a:t>
            </a:r>
            <a:endParaRPr lang="de-CH" sz="3100" dirty="0">
              <a:latin typeface="Arial Unicode MS" charset="0"/>
            </a:endParaRPr>
          </a:p>
        </p:txBody>
      </p:sp>
      <p:sp>
        <p:nvSpPr>
          <p:cNvPr id="57347" name="Rectangle 3"/>
          <p:cNvSpPr>
            <a:spLocks noGrp="1" noChangeArrowheads="1"/>
          </p:cNvSpPr>
          <p:nvPr>
            <p:ph idx="1"/>
          </p:nvPr>
        </p:nvSpPr>
        <p:spPr>
          <a:xfrm>
            <a:off x="0" y="692696"/>
            <a:ext cx="8999984" cy="5256584"/>
          </a:xfrm>
        </p:spPr>
        <p:txBody>
          <a:bodyPr/>
          <a:lstStyle/>
          <a:p>
            <a:pPr marL="609600" indent="-609600">
              <a:lnSpc>
                <a:spcPts val="4200"/>
              </a:lnSpc>
              <a:spcAft>
                <a:spcPts val="0"/>
              </a:spcAft>
              <a:buFont typeface="Symbol" charset="2"/>
              <a:buChar char="-"/>
            </a:pPr>
            <a:r>
              <a:rPr lang="de-CH" sz="2800" dirty="0">
                <a:solidFill>
                  <a:srgbClr val="333399"/>
                </a:solidFill>
                <a:latin typeface="Arial Rounded MT Bold" charset="0"/>
              </a:rPr>
              <a:t>William McDonald</a:t>
            </a:r>
            <a:r>
              <a:rPr lang="de-CH" sz="2800" dirty="0">
                <a:latin typeface="Arial Rounded MT Bold" charset="0"/>
              </a:rPr>
              <a:t>: „Das </a:t>
            </a:r>
            <a:r>
              <a:rPr lang="de-CH" sz="2800" dirty="0">
                <a:solidFill>
                  <a:srgbClr val="333399"/>
                </a:solidFill>
                <a:latin typeface="Arial Rounded MT Bold" charset="0"/>
              </a:rPr>
              <a:t>Zuverlässigste und </a:t>
            </a:r>
            <a:r>
              <a:rPr lang="de-CH" sz="2800" dirty="0" smtClean="0">
                <a:solidFill>
                  <a:srgbClr val="333399"/>
                </a:solidFill>
                <a:latin typeface="Arial Rounded MT Bold" charset="0"/>
              </a:rPr>
              <a:t>Allergewisseste </a:t>
            </a:r>
            <a:r>
              <a:rPr lang="de-CH" sz="2800" dirty="0">
                <a:solidFill>
                  <a:srgbClr val="333399"/>
                </a:solidFill>
                <a:latin typeface="Arial Rounded MT Bold" charset="0"/>
              </a:rPr>
              <a:t>im ganzen Universum ist Gottes Wort</a:t>
            </a:r>
            <a:r>
              <a:rPr lang="de-CH" sz="2800" dirty="0">
                <a:latin typeface="Arial Rounded MT Bold" charset="0"/>
              </a:rPr>
              <a:t>. Wenn Gott etwas sagt, dann ist es auch wahr. Hier bleiben Irrtümer, Täuschungen und Verdrehungen </a:t>
            </a:r>
            <a:r>
              <a:rPr lang="de-CH" sz="2800" dirty="0" smtClean="0">
                <a:latin typeface="Arial Rounded MT Bold" charset="0"/>
              </a:rPr>
              <a:t>ausgeschlossen</a:t>
            </a:r>
            <a:r>
              <a:rPr lang="de-CH" sz="2800" dirty="0">
                <a:latin typeface="Arial Rounded MT Bold" charset="0"/>
              </a:rPr>
              <a:t>. … Er bleibt sich selbst und Seinen Verheißungen treu. Es ist </a:t>
            </a:r>
            <a:r>
              <a:rPr lang="de-CH" sz="2800" dirty="0" smtClean="0">
                <a:latin typeface="Arial Rounded MT Bold" charset="0"/>
              </a:rPr>
              <a:t>unmöglich</a:t>
            </a:r>
            <a:r>
              <a:rPr lang="de-CH" sz="2800" dirty="0">
                <a:latin typeface="Arial Rounded MT Bold" charset="0"/>
              </a:rPr>
              <a:t>, dass jemals einer enttäuscht sein wird, der Ihm vertraut hat</a:t>
            </a:r>
            <a:r>
              <a:rPr lang="de-CH" sz="2800" dirty="0" smtClean="0">
                <a:latin typeface="Arial Rounded MT Bold" charset="0"/>
              </a:rPr>
              <a:t>!“</a:t>
            </a:r>
          </a:p>
          <a:p>
            <a:pPr marL="0" indent="0">
              <a:lnSpc>
                <a:spcPts val="4200"/>
              </a:lnSpc>
              <a:spcBef>
                <a:spcPts val="103"/>
              </a:spcBef>
              <a:spcAft>
                <a:spcPts val="600"/>
              </a:spcAft>
            </a:pPr>
            <a:r>
              <a:rPr lang="de-CH" altLang="ja-JP" sz="2800" dirty="0" smtClean="0">
                <a:latin typeface="Arial Rounded MT Bold" charset="0"/>
              </a:rPr>
              <a:t>      </a:t>
            </a:r>
            <a:r>
              <a:rPr lang="de-CH" altLang="ja-JP" sz="2500" dirty="0" smtClean="0">
                <a:latin typeface="Arial Rounded MT Bold" charset="0"/>
              </a:rPr>
              <a:t>(</a:t>
            </a:r>
            <a:r>
              <a:rPr lang="de-CH" altLang="ja-JP" sz="2500" dirty="0">
                <a:latin typeface="Arial Rounded MT Bold" charset="0"/>
              </a:rPr>
              <a:t>Die Gnade Gottes, S.72</a:t>
            </a:r>
            <a:r>
              <a:rPr lang="de-CH" altLang="ja-JP" sz="2500" dirty="0" smtClean="0">
                <a:latin typeface="Arial Rounded MT Bold" charset="0"/>
              </a:rPr>
              <a:t>).</a:t>
            </a:r>
            <a:endParaRPr lang="de-CH" sz="3000" dirty="0">
              <a:latin typeface="Arial Unicode MS"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23</a:t>
            </a:fld>
            <a:endParaRPr lang="de-CH"/>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11560" y="0"/>
            <a:ext cx="8388424" cy="692695"/>
          </a:xfrm>
        </p:spPr>
        <p:txBody>
          <a:bodyPr/>
          <a:lstStyle/>
          <a:p>
            <a:pPr algn="l"/>
            <a:r>
              <a:rPr lang="de-CH" sz="2800" dirty="0">
                <a:latin typeface="Arial Rounded MT Bold" charset="0"/>
              </a:rPr>
              <a:t>Gründe für mangelnde </a:t>
            </a:r>
            <a:r>
              <a:rPr lang="de-CH" sz="2800" dirty="0" smtClean="0">
                <a:latin typeface="Arial Rounded MT Bold" charset="0"/>
              </a:rPr>
              <a:t>Heilsgewissheit</a:t>
            </a:r>
            <a:endParaRPr lang="de-CH" sz="3100" dirty="0">
              <a:latin typeface="Arial Unicode MS" charset="0"/>
            </a:endParaRPr>
          </a:p>
        </p:txBody>
      </p:sp>
      <p:sp>
        <p:nvSpPr>
          <p:cNvPr id="58371" name="Rectangle 3"/>
          <p:cNvSpPr>
            <a:spLocks noGrp="1" noChangeArrowheads="1"/>
          </p:cNvSpPr>
          <p:nvPr>
            <p:ph idx="1"/>
          </p:nvPr>
        </p:nvSpPr>
        <p:spPr>
          <a:xfrm>
            <a:off x="395536" y="692696"/>
            <a:ext cx="8748464" cy="5328593"/>
          </a:xfrm>
        </p:spPr>
        <p:txBody>
          <a:bodyPr/>
          <a:lstStyle/>
          <a:p>
            <a:pPr marL="609600" indent="-609600">
              <a:lnSpc>
                <a:spcPts val="4100"/>
              </a:lnSpc>
              <a:spcAft>
                <a:spcPts val="2400"/>
              </a:spcAft>
              <a:buFont typeface="Arial"/>
              <a:buChar char="•"/>
            </a:pPr>
            <a:r>
              <a:rPr lang="de-CH" sz="3000" dirty="0">
                <a:solidFill>
                  <a:srgbClr val="333399"/>
                </a:solidFill>
                <a:latin typeface="Arial Rounded MT Bold" charset="0"/>
              </a:rPr>
              <a:t>Schwierigkeiten, Geschenke anzunehmen</a:t>
            </a:r>
            <a:r>
              <a:rPr lang="de-CH" sz="3000" b="1" dirty="0">
                <a:solidFill>
                  <a:schemeClr val="tx2"/>
                </a:solidFill>
                <a:latin typeface="Arial Rounded MT Bold" charset="0"/>
              </a:rPr>
              <a:t>:</a:t>
            </a:r>
            <a:endParaRPr lang="de-CH" sz="3000" dirty="0">
              <a:latin typeface="Arial Rounded MT Bold" charset="0"/>
            </a:endParaRPr>
          </a:p>
          <a:p>
            <a:pPr marL="859622" lvl="1" indent="-609600">
              <a:lnSpc>
                <a:spcPts val="4100"/>
              </a:lnSpc>
              <a:spcAft>
                <a:spcPts val="2400"/>
              </a:spcAft>
              <a:buFont typeface="Symbol" charset="2"/>
              <a:buChar char="-"/>
            </a:pPr>
            <a:r>
              <a:rPr lang="de-CH" sz="2800" dirty="0">
                <a:latin typeface="Arial Rounded MT Bold" charset="0"/>
              </a:rPr>
              <a:t>Wer </a:t>
            </a:r>
            <a:r>
              <a:rPr lang="de-CH" sz="2800" dirty="0">
                <a:solidFill>
                  <a:srgbClr val="333399"/>
                </a:solidFill>
                <a:latin typeface="Arial Rounded MT Bold" charset="0"/>
              </a:rPr>
              <a:t>nicht Geschenke annehmen </a:t>
            </a:r>
            <a:r>
              <a:rPr lang="de-CH" sz="2800" dirty="0">
                <a:latin typeface="Arial Rounded MT Bold" charset="0"/>
              </a:rPr>
              <a:t>kann, will sich auch bei Gott </a:t>
            </a:r>
            <a:r>
              <a:rPr lang="de-CH" sz="2800" dirty="0">
                <a:solidFill>
                  <a:srgbClr val="333399"/>
                </a:solidFill>
                <a:latin typeface="Arial Rounded MT Bold" charset="0"/>
              </a:rPr>
              <a:t>alles verdienen</a:t>
            </a:r>
            <a:r>
              <a:rPr lang="de-CH" sz="2800" dirty="0">
                <a:latin typeface="Arial Rounded MT Bold" charset="0"/>
              </a:rPr>
              <a:t>!</a:t>
            </a:r>
          </a:p>
          <a:p>
            <a:pPr marL="859622" lvl="1" indent="-609600">
              <a:lnSpc>
                <a:spcPts val="4100"/>
              </a:lnSpc>
              <a:spcAft>
                <a:spcPts val="2400"/>
              </a:spcAft>
              <a:buFont typeface="Symbol" charset="2"/>
              <a:buChar char="-"/>
            </a:pPr>
            <a:r>
              <a:rPr lang="de-CH" sz="2800" dirty="0" smtClean="0">
                <a:solidFill>
                  <a:srgbClr val="333399"/>
                </a:solidFill>
                <a:latin typeface="Arial Rounded MT Bold" charset="0"/>
              </a:rPr>
              <a:t>Vgl. </a:t>
            </a:r>
            <a:r>
              <a:rPr lang="de-CH" sz="2800" dirty="0" err="1" smtClean="0">
                <a:solidFill>
                  <a:srgbClr val="333399"/>
                </a:solidFill>
                <a:latin typeface="Arial Rounded MT Bold" charset="0"/>
              </a:rPr>
              <a:t>Röm</a:t>
            </a:r>
            <a:r>
              <a:rPr lang="de-CH" sz="2800" dirty="0" smtClean="0">
                <a:solidFill>
                  <a:srgbClr val="333399"/>
                </a:solidFill>
                <a:latin typeface="Arial Rounded MT Bold" charset="0"/>
              </a:rPr>
              <a:t> </a:t>
            </a:r>
            <a:r>
              <a:rPr lang="de-CH" sz="2800" dirty="0">
                <a:solidFill>
                  <a:srgbClr val="333399"/>
                </a:solidFill>
                <a:latin typeface="Arial Rounded MT Bold" charset="0"/>
              </a:rPr>
              <a:t>6,23</a:t>
            </a:r>
            <a:r>
              <a:rPr lang="de-CH" sz="2800" dirty="0">
                <a:latin typeface="Arial Rounded MT Bold" charset="0"/>
              </a:rPr>
              <a:t>: „Denn der Lohn der Sünde ist der Tod, die </a:t>
            </a:r>
            <a:r>
              <a:rPr lang="de-CH" sz="2800" dirty="0">
                <a:solidFill>
                  <a:srgbClr val="333399"/>
                </a:solidFill>
                <a:latin typeface="Arial Rounded MT Bold" charset="0"/>
              </a:rPr>
              <a:t>Gnadengabe Gottes </a:t>
            </a:r>
            <a:r>
              <a:rPr lang="de-CH" sz="2800" dirty="0">
                <a:latin typeface="Arial Rounded MT Bold" charset="0"/>
              </a:rPr>
              <a:t>aber ewiges Leben in Christus Jesus, unserem </a:t>
            </a:r>
            <a:r>
              <a:rPr lang="de-CH" sz="2800" dirty="0" smtClean="0">
                <a:latin typeface="Arial Rounded MT Bold" charset="0"/>
              </a:rPr>
              <a:t>Herrn.“</a:t>
            </a:r>
            <a:endParaRPr lang="de-CH" altLang="ja-JP" sz="2800" dirty="0">
              <a:latin typeface="Arial Rounded MT Bold" charset="0"/>
            </a:endParaRPr>
          </a:p>
          <a:p>
            <a:pPr marL="609600" indent="-609600">
              <a:buFontTx/>
              <a:buNone/>
            </a:pPr>
            <a:endParaRPr lang="de-CH" sz="2600" dirty="0">
              <a:latin typeface="Arial Rounded MT Bold" charset="0"/>
            </a:endParaRPr>
          </a:p>
          <a:p>
            <a:pPr marL="609600" indent="-609600">
              <a:buFontTx/>
              <a:buNone/>
            </a:pPr>
            <a:endParaRPr lang="de-CH" sz="2600" dirty="0">
              <a:latin typeface="Arial Unicode MS"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24</a:t>
            </a:fld>
            <a:endParaRPr lang="de-CH"/>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3568" y="0"/>
            <a:ext cx="8460432" cy="692696"/>
          </a:xfrm>
        </p:spPr>
        <p:txBody>
          <a:bodyPr/>
          <a:lstStyle/>
          <a:p>
            <a:pPr algn="l"/>
            <a:r>
              <a:rPr lang="de-CH" sz="2800" dirty="0">
                <a:latin typeface="Arial Rounded MT Bold" charset="0"/>
              </a:rPr>
              <a:t>Gründe für mangelnde </a:t>
            </a:r>
            <a:r>
              <a:rPr lang="de-CH" sz="2800" dirty="0" smtClean="0">
                <a:latin typeface="Arial Rounded MT Bold" charset="0"/>
              </a:rPr>
              <a:t>Heilsgewissheit</a:t>
            </a:r>
            <a:endParaRPr lang="de-CH" sz="3100" dirty="0">
              <a:latin typeface="Arial Unicode MS" charset="0"/>
            </a:endParaRPr>
          </a:p>
        </p:txBody>
      </p:sp>
      <p:sp>
        <p:nvSpPr>
          <p:cNvPr id="59395" name="Rectangle 3"/>
          <p:cNvSpPr>
            <a:spLocks noGrp="1" noChangeArrowheads="1"/>
          </p:cNvSpPr>
          <p:nvPr>
            <p:ph idx="1"/>
          </p:nvPr>
        </p:nvSpPr>
        <p:spPr>
          <a:xfrm>
            <a:off x="251520" y="836712"/>
            <a:ext cx="8676456" cy="4968552"/>
          </a:xfrm>
        </p:spPr>
        <p:txBody>
          <a:bodyPr/>
          <a:lstStyle/>
          <a:p>
            <a:pPr marL="609600" indent="-609600">
              <a:lnSpc>
                <a:spcPts val="4520"/>
              </a:lnSpc>
              <a:spcAft>
                <a:spcPts val="2400"/>
              </a:spcAft>
              <a:buFont typeface="Arial"/>
              <a:buChar char="•"/>
            </a:pPr>
            <a:r>
              <a:rPr lang="de-CH" sz="3000" dirty="0">
                <a:solidFill>
                  <a:srgbClr val="333399"/>
                </a:solidFill>
                <a:latin typeface="Arial Rounded MT Bold" charset="0"/>
              </a:rPr>
              <a:t>Schwierigkeiten, sich selbst anzunehmen</a:t>
            </a:r>
            <a:r>
              <a:rPr lang="de-CH" sz="3000" b="1" dirty="0">
                <a:solidFill>
                  <a:schemeClr val="tx2"/>
                </a:solidFill>
                <a:latin typeface="Arial Rounded MT Bold" charset="0"/>
              </a:rPr>
              <a:t>:</a:t>
            </a:r>
            <a:endParaRPr lang="de-CH" sz="3000" b="1" dirty="0">
              <a:latin typeface="Arial Rounded MT Bold" charset="0"/>
            </a:endParaRPr>
          </a:p>
          <a:p>
            <a:pPr marL="859622" lvl="1" indent="-609600">
              <a:lnSpc>
                <a:spcPts val="4520"/>
              </a:lnSpc>
              <a:spcAft>
                <a:spcPts val="2400"/>
              </a:spcAft>
              <a:buFont typeface="Symbol" charset="2"/>
              <a:buChar char="-"/>
            </a:pPr>
            <a:r>
              <a:rPr lang="de-CH" sz="2800" dirty="0">
                <a:solidFill>
                  <a:srgbClr val="333399"/>
                </a:solidFill>
                <a:latin typeface="Arial Rounded MT Bold" charset="0"/>
              </a:rPr>
              <a:t>Kann Gott mich annehmen</a:t>
            </a:r>
            <a:r>
              <a:rPr lang="de-CH" sz="2800" dirty="0">
                <a:latin typeface="Arial Rounded MT Bold" charset="0"/>
              </a:rPr>
              <a:t>, wie ich bin</a:t>
            </a:r>
            <a:r>
              <a:rPr lang="de-CH" sz="2800" dirty="0" smtClean="0">
                <a:latin typeface="Arial Rounded MT Bold" charset="0"/>
              </a:rPr>
              <a:t>?</a:t>
            </a:r>
            <a:endParaRPr lang="de-CH" sz="2800" dirty="0">
              <a:latin typeface="Arial Rounded MT Bold" charset="0"/>
            </a:endParaRPr>
          </a:p>
          <a:p>
            <a:pPr marL="859622" lvl="1" indent="-609600">
              <a:lnSpc>
                <a:spcPts val="4520"/>
              </a:lnSpc>
              <a:spcAft>
                <a:spcPts val="2400"/>
              </a:spcAft>
              <a:buFont typeface="Symbol" charset="2"/>
              <a:buChar char="-"/>
            </a:pPr>
            <a:r>
              <a:rPr lang="de-CH" sz="2800" dirty="0">
                <a:latin typeface="Arial Rounded MT Bold" charset="0"/>
              </a:rPr>
              <a:t>V</a:t>
            </a:r>
            <a:r>
              <a:rPr lang="de-CH" sz="2800" dirty="0" smtClean="0">
                <a:latin typeface="Arial Rounded MT Bold" charset="0"/>
              </a:rPr>
              <a:t>gl</a:t>
            </a:r>
            <a:r>
              <a:rPr lang="de-CH" sz="2800" dirty="0">
                <a:latin typeface="Arial Rounded MT Bold" charset="0"/>
              </a:rPr>
              <a:t>. </a:t>
            </a:r>
            <a:r>
              <a:rPr lang="de-CH" sz="2800" dirty="0">
                <a:solidFill>
                  <a:srgbClr val="333399"/>
                </a:solidFill>
                <a:latin typeface="Arial Rounded MT Bold" charset="0"/>
              </a:rPr>
              <a:t>Röm 15,7</a:t>
            </a:r>
            <a:r>
              <a:rPr lang="de-CH" sz="2800" dirty="0">
                <a:latin typeface="Arial Rounded MT Bold" charset="0"/>
              </a:rPr>
              <a:t>: „Deshalb nehmt einander an, </a:t>
            </a:r>
            <a:r>
              <a:rPr lang="de-CH" sz="2800" dirty="0">
                <a:solidFill>
                  <a:srgbClr val="333399"/>
                </a:solidFill>
                <a:latin typeface="Arial Rounded MT Bold" charset="0"/>
              </a:rPr>
              <a:t>wie auch der Christus euch angenommen hat</a:t>
            </a:r>
            <a:r>
              <a:rPr lang="de-CH" sz="2800" dirty="0">
                <a:latin typeface="Arial Rounded MT Bold" charset="0"/>
              </a:rPr>
              <a:t>, zu Gottes </a:t>
            </a:r>
            <a:r>
              <a:rPr lang="de-CH" sz="2800" dirty="0" smtClean="0">
                <a:latin typeface="Arial Rounded MT Bold" charset="0"/>
              </a:rPr>
              <a:t>Verherrlichung.“</a:t>
            </a:r>
            <a:endParaRPr lang="de-CH" altLang="ja-JP" sz="2800" dirty="0">
              <a:latin typeface="Arial Rounded MT Bold" charset="0"/>
            </a:endParaRPr>
          </a:p>
          <a:p>
            <a:pPr marL="609600" indent="-609600">
              <a:buFontTx/>
              <a:buNone/>
            </a:pPr>
            <a:endParaRPr lang="de-CH" dirty="0">
              <a:latin typeface="Arial Unicode MS"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25</a:t>
            </a:fld>
            <a:endParaRPr lang="de-CH"/>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755576" y="0"/>
            <a:ext cx="8388424" cy="764704"/>
          </a:xfrm>
        </p:spPr>
        <p:txBody>
          <a:bodyPr/>
          <a:lstStyle/>
          <a:p>
            <a:pPr algn="l"/>
            <a:r>
              <a:rPr lang="de-CH" sz="2800" dirty="0">
                <a:latin typeface="Arial Rounded MT Bold" charset="0"/>
              </a:rPr>
              <a:t>Gründe für mangelnde </a:t>
            </a:r>
            <a:r>
              <a:rPr lang="de-CH" sz="2800" dirty="0" smtClean="0">
                <a:latin typeface="Arial Rounded MT Bold" charset="0"/>
              </a:rPr>
              <a:t>Heilsgewissheit</a:t>
            </a:r>
            <a:endParaRPr lang="de-CH" sz="3100" dirty="0">
              <a:latin typeface="Arial Unicode MS" charset="0"/>
            </a:endParaRPr>
          </a:p>
        </p:txBody>
      </p:sp>
      <p:sp>
        <p:nvSpPr>
          <p:cNvPr id="60419" name="Rectangle 3"/>
          <p:cNvSpPr>
            <a:spLocks noGrp="1" noChangeArrowheads="1"/>
          </p:cNvSpPr>
          <p:nvPr>
            <p:ph idx="1"/>
          </p:nvPr>
        </p:nvSpPr>
        <p:spPr>
          <a:xfrm>
            <a:off x="251520" y="764704"/>
            <a:ext cx="8892480" cy="5328592"/>
          </a:xfrm>
        </p:spPr>
        <p:txBody>
          <a:bodyPr/>
          <a:lstStyle/>
          <a:p>
            <a:pPr marL="609600" indent="-609600">
              <a:lnSpc>
                <a:spcPts val="4800"/>
              </a:lnSpc>
              <a:spcAft>
                <a:spcPts val="1800"/>
              </a:spcAft>
              <a:buFont typeface="Arial"/>
              <a:buChar char="•"/>
            </a:pPr>
            <a:r>
              <a:rPr lang="de-CH" sz="3600" dirty="0">
                <a:solidFill>
                  <a:srgbClr val="333399"/>
                </a:solidFill>
                <a:latin typeface="Arial Rounded MT Bold" charset="0"/>
              </a:rPr>
              <a:t>Vertrauen auf Werke </a:t>
            </a:r>
            <a:r>
              <a:rPr lang="de-CH" sz="3600" dirty="0">
                <a:latin typeface="Arial Rounded MT Bold" charset="0"/>
              </a:rPr>
              <a:t>bzw. auf sündloses Leben:</a:t>
            </a:r>
          </a:p>
          <a:p>
            <a:pPr marL="859622" lvl="1" indent="-609600">
              <a:lnSpc>
                <a:spcPts val="4800"/>
              </a:lnSpc>
              <a:spcAft>
                <a:spcPts val="1800"/>
              </a:spcAft>
              <a:buFont typeface="Symbol" charset="2"/>
              <a:buChar char="-"/>
            </a:pPr>
            <a:r>
              <a:rPr lang="de-CH" sz="3200" dirty="0" err="1">
                <a:solidFill>
                  <a:srgbClr val="333399"/>
                </a:solidFill>
                <a:latin typeface="Arial Rounded MT Bold" charset="0"/>
              </a:rPr>
              <a:t>Röm</a:t>
            </a:r>
            <a:r>
              <a:rPr lang="de-CH" sz="3200" dirty="0">
                <a:solidFill>
                  <a:srgbClr val="333399"/>
                </a:solidFill>
                <a:latin typeface="Arial Rounded MT Bold" charset="0"/>
              </a:rPr>
              <a:t> </a:t>
            </a:r>
            <a:r>
              <a:rPr lang="de-CH" sz="3200" dirty="0" smtClean="0">
                <a:solidFill>
                  <a:srgbClr val="333399"/>
                </a:solidFill>
                <a:latin typeface="Arial Rounded MT Bold" charset="0"/>
              </a:rPr>
              <a:t>3,20</a:t>
            </a:r>
            <a:r>
              <a:rPr lang="de-CH" sz="3200" dirty="0" smtClean="0">
                <a:latin typeface="Arial Rounded MT Bold" charset="0"/>
              </a:rPr>
              <a:t>: </a:t>
            </a:r>
            <a:r>
              <a:rPr lang="de-CH" sz="3200" dirty="0">
                <a:latin typeface="Arial Rounded MT Bold" charset="0"/>
              </a:rPr>
              <a:t>„Darum aus Gesetzeswerken wird kein Fleisch [d</a:t>
            </a:r>
            <a:r>
              <a:rPr lang="de-CH" sz="3200" dirty="0" smtClean="0">
                <a:latin typeface="Arial Rounded MT Bold" charset="0"/>
              </a:rPr>
              <a:t>. h</a:t>
            </a:r>
            <a:r>
              <a:rPr lang="de-CH" sz="3200" dirty="0">
                <a:latin typeface="Arial Rounded MT Bold" charset="0"/>
              </a:rPr>
              <a:t>. kein Mensch] vor ihm gerechtfertigt werden </a:t>
            </a:r>
            <a:r>
              <a:rPr lang="de-CH" sz="3200" dirty="0" smtClean="0">
                <a:latin typeface="Arial Rounded MT Bold" charset="0"/>
              </a:rPr>
              <a:t>...…“ (vgl. auch </a:t>
            </a:r>
            <a:r>
              <a:rPr lang="de-CH" sz="3200" dirty="0" err="1" smtClean="0">
                <a:solidFill>
                  <a:srgbClr val="333399"/>
                </a:solidFill>
                <a:latin typeface="Arial Rounded MT Bold" charset="0"/>
              </a:rPr>
              <a:t>Eph</a:t>
            </a:r>
            <a:r>
              <a:rPr lang="de-CH" sz="3200" dirty="0" smtClean="0">
                <a:solidFill>
                  <a:srgbClr val="333399"/>
                </a:solidFill>
                <a:latin typeface="Arial Rounded MT Bold" charset="0"/>
              </a:rPr>
              <a:t> 2,8-9</a:t>
            </a:r>
            <a:r>
              <a:rPr lang="de-CH" sz="3200" dirty="0" smtClean="0">
                <a:latin typeface="Arial Rounded MT Bold" charset="0"/>
              </a:rPr>
              <a:t>).</a:t>
            </a:r>
            <a:endParaRPr lang="de-CH" sz="3200" dirty="0">
              <a:latin typeface="Arial Unicode MS"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26</a:t>
            </a:fld>
            <a:endParaRPr lang="de-CH"/>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3568" y="0"/>
            <a:ext cx="8460432" cy="764704"/>
          </a:xfrm>
        </p:spPr>
        <p:txBody>
          <a:bodyPr/>
          <a:lstStyle/>
          <a:p>
            <a:pPr algn="l"/>
            <a:r>
              <a:rPr lang="de-CH" sz="2800" dirty="0">
                <a:latin typeface="Arial Rounded MT Bold" charset="0"/>
              </a:rPr>
              <a:t>Gründe für mangelnde </a:t>
            </a:r>
            <a:r>
              <a:rPr lang="de-CH" sz="2800" dirty="0" smtClean="0">
                <a:latin typeface="Arial Rounded MT Bold" charset="0"/>
              </a:rPr>
              <a:t>Heilsgewissheit</a:t>
            </a:r>
            <a:endParaRPr lang="de-CH" sz="3100" dirty="0">
              <a:latin typeface="Arial Unicode MS" charset="0"/>
            </a:endParaRPr>
          </a:p>
        </p:txBody>
      </p:sp>
      <p:sp>
        <p:nvSpPr>
          <p:cNvPr id="61443" name="Rectangle 3"/>
          <p:cNvSpPr>
            <a:spLocks noGrp="1" noChangeArrowheads="1"/>
          </p:cNvSpPr>
          <p:nvPr>
            <p:ph idx="1"/>
          </p:nvPr>
        </p:nvSpPr>
        <p:spPr>
          <a:xfrm>
            <a:off x="323528" y="692696"/>
            <a:ext cx="8568952" cy="5256584"/>
          </a:xfrm>
        </p:spPr>
        <p:txBody>
          <a:bodyPr/>
          <a:lstStyle/>
          <a:p>
            <a:pPr marL="609600" indent="-609600">
              <a:lnSpc>
                <a:spcPts val="4320"/>
              </a:lnSpc>
              <a:buFont typeface="Arial"/>
              <a:buChar char="•"/>
            </a:pPr>
            <a:r>
              <a:rPr lang="de-CH" sz="3000" dirty="0">
                <a:solidFill>
                  <a:srgbClr val="333399"/>
                </a:solidFill>
                <a:latin typeface="Arial Rounded MT Bold" charset="0"/>
              </a:rPr>
              <a:t>Wilhelm Busch</a:t>
            </a:r>
            <a:r>
              <a:rPr lang="de-CH" sz="3000" b="1" dirty="0">
                <a:latin typeface="Arial Rounded MT Bold" charset="0"/>
              </a:rPr>
              <a:t>: „</a:t>
            </a:r>
            <a:r>
              <a:rPr lang="de-CH" sz="3000" dirty="0">
                <a:latin typeface="Arial Rounded MT Bold" charset="0"/>
              </a:rPr>
              <a:t>Wer zuerst sündlos werden will, bevor er die Heilsgewissheit erlangt, der muss bis auf den Himmel warten. </a:t>
            </a:r>
            <a:r>
              <a:rPr lang="de-CH" sz="3000" dirty="0">
                <a:solidFill>
                  <a:srgbClr val="333399"/>
                </a:solidFill>
                <a:latin typeface="Arial Rounded MT Bold" charset="0"/>
              </a:rPr>
              <a:t>Ich brauche bis zum letzten Tag, ja bis zum letzten Atemzug meines Lebens das Blut Jesu zur Vergebung der Sünden</a:t>
            </a:r>
            <a:r>
              <a:rPr lang="de-CH" sz="3000" dirty="0" smtClean="0">
                <a:latin typeface="Arial Rounded MT Bold" charset="0"/>
              </a:rPr>
              <a:t>!</a:t>
            </a:r>
            <a:r>
              <a:rPr lang="de-CH" sz="3000" b="1" dirty="0" smtClean="0">
                <a:latin typeface="Arial Rounded MT Bold" charset="0"/>
              </a:rPr>
              <a:t>“</a:t>
            </a:r>
            <a:r>
              <a:rPr lang="de-CH" altLang="ja-JP" sz="3000" dirty="0" smtClean="0">
                <a:latin typeface="Arial Rounded MT Bold" charset="0"/>
              </a:rPr>
              <a:t> </a:t>
            </a:r>
            <a:r>
              <a:rPr lang="de-CH" altLang="ja-JP" sz="2400" dirty="0">
                <a:latin typeface="Arial Rounded MT Bold" charset="0"/>
              </a:rPr>
              <a:t>(Jesus unser Schicksal, S</a:t>
            </a:r>
            <a:r>
              <a:rPr lang="de-CH" altLang="ja-JP" sz="2400" dirty="0" smtClean="0">
                <a:latin typeface="Arial Rounded MT Bold" charset="0"/>
              </a:rPr>
              <a:t>. 91</a:t>
            </a:r>
            <a:r>
              <a:rPr lang="de-CH" altLang="ja-JP" sz="2400" dirty="0">
                <a:latin typeface="Arial Rounded MT Bold" charset="0"/>
              </a:rPr>
              <a:t>).</a:t>
            </a:r>
          </a:p>
          <a:p>
            <a:pPr marL="609600" indent="-609600">
              <a:lnSpc>
                <a:spcPct val="90000"/>
              </a:lnSpc>
            </a:pPr>
            <a:endParaRPr lang="de-CH" sz="2100" dirty="0">
              <a:latin typeface="Arial Unicode MS" charset="0"/>
            </a:endParaRPr>
          </a:p>
          <a:p>
            <a:pPr marL="609600" indent="-609600">
              <a:lnSpc>
                <a:spcPct val="90000"/>
              </a:lnSpc>
              <a:buFontTx/>
              <a:buNone/>
            </a:pPr>
            <a:endParaRPr lang="de-CH" sz="2800" dirty="0">
              <a:latin typeface="Arial Unicode MS"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27</a:t>
            </a:fld>
            <a:endParaRPr lang="de-CH"/>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11560" y="44625"/>
            <a:ext cx="8532440" cy="792088"/>
          </a:xfrm>
        </p:spPr>
        <p:txBody>
          <a:bodyPr/>
          <a:lstStyle/>
          <a:p>
            <a:pPr algn="l"/>
            <a:r>
              <a:rPr lang="de-CH" sz="2800" dirty="0">
                <a:latin typeface="Arial Rounded MT Bold" charset="0"/>
              </a:rPr>
              <a:t>Gründe für mangelnde </a:t>
            </a:r>
            <a:r>
              <a:rPr lang="de-CH" sz="2800" dirty="0" smtClean="0">
                <a:latin typeface="Arial Rounded MT Bold" charset="0"/>
              </a:rPr>
              <a:t>Heilsgewissheit</a:t>
            </a:r>
            <a:endParaRPr lang="de-CH" sz="3100" dirty="0">
              <a:latin typeface="Arial Unicode MS" charset="0"/>
            </a:endParaRPr>
          </a:p>
        </p:txBody>
      </p:sp>
      <p:sp>
        <p:nvSpPr>
          <p:cNvPr id="62467" name="Rectangle 3"/>
          <p:cNvSpPr>
            <a:spLocks noGrp="1" noChangeArrowheads="1"/>
          </p:cNvSpPr>
          <p:nvPr>
            <p:ph idx="1"/>
          </p:nvPr>
        </p:nvSpPr>
        <p:spPr>
          <a:xfrm>
            <a:off x="323528" y="764705"/>
            <a:ext cx="8676456" cy="5184576"/>
          </a:xfrm>
        </p:spPr>
        <p:txBody>
          <a:bodyPr/>
          <a:lstStyle/>
          <a:p>
            <a:pPr marL="609600" indent="-609600">
              <a:lnSpc>
                <a:spcPts val="4040"/>
              </a:lnSpc>
              <a:spcAft>
                <a:spcPts val="1800"/>
              </a:spcAft>
              <a:buFont typeface="Arial"/>
              <a:buChar char="•"/>
            </a:pPr>
            <a:r>
              <a:rPr lang="de-CH" sz="3000" dirty="0">
                <a:latin typeface="Arial Rounded MT Bold" charset="0"/>
              </a:rPr>
              <a:t>Einseitiges</a:t>
            </a:r>
            <a:r>
              <a:rPr lang="de-CH" sz="3000" b="1" dirty="0">
                <a:latin typeface="Arial Rounded MT Bold" charset="0"/>
              </a:rPr>
              <a:t> </a:t>
            </a:r>
            <a:r>
              <a:rPr lang="de-CH" sz="3000" dirty="0">
                <a:solidFill>
                  <a:srgbClr val="333399"/>
                </a:solidFill>
                <a:latin typeface="Arial Rounded MT Bold" charset="0"/>
              </a:rPr>
              <a:t>Vaterverständnis</a:t>
            </a:r>
            <a:r>
              <a:rPr lang="de-CH" sz="3000" b="1" dirty="0">
                <a:solidFill>
                  <a:schemeClr val="tx2"/>
                </a:solidFill>
                <a:latin typeface="Arial Rounded MT Bold" charset="0"/>
              </a:rPr>
              <a:t>:</a:t>
            </a:r>
            <a:endParaRPr lang="de-CH" sz="3000" dirty="0">
              <a:latin typeface="Arial Rounded MT Bold" charset="0"/>
            </a:endParaRPr>
          </a:p>
          <a:p>
            <a:pPr marL="859622" lvl="1" indent="-609600">
              <a:lnSpc>
                <a:spcPts val="4040"/>
              </a:lnSpc>
              <a:spcAft>
                <a:spcPts val="1800"/>
              </a:spcAft>
              <a:buFont typeface="Symbol" charset="2"/>
              <a:buChar char="-"/>
            </a:pPr>
            <a:r>
              <a:rPr lang="de-CH" sz="2600" dirty="0" err="1">
                <a:solidFill>
                  <a:srgbClr val="333399"/>
                </a:solidFill>
                <a:latin typeface="Arial Rounded MT Bold" charset="0"/>
              </a:rPr>
              <a:t>Lk</a:t>
            </a:r>
            <a:r>
              <a:rPr lang="de-CH" sz="2600" dirty="0">
                <a:solidFill>
                  <a:srgbClr val="333399"/>
                </a:solidFill>
                <a:latin typeface="Arial Rounded MT Bold" charset="0"/>
              </a:rPr>
              <a:t> 11,13</a:t>
            </a:r>
            <a:r>
              <a:rPr lang="de-CH" sz="2600" dirty="0">
                <a:latin typeface="Arial Rounded MT Bold" charset="0"/>
              </a:rPr>
              <a:t>: „Wenn nun ihr, die ihr böse seid, </a:t>
            </a:r>
            <a:r>
              <a:rPr lang="de-CH" sz="2600" dirty="0">
                <a:solidFill>
                  <a:srgbClr val="333399"/>
                </a:solidFill>
                <a:latin typeface="Arial Rounded MT Bold" charset="0"/>
              </a:rPr>
              <a:t>euren Kindern gute Gaben zu geben</a:t>
            </a:r>
            <a:r>
              <a:rPr lang="de-CH" sz="2600" dirty="0">
                <a:solidFill>
                  <a:srgbClr val="4F81BD"/>
                </a:solidFill>
                <a:latin typeface="Arial Rounded MT Bold" charset="0"/>
              </a:rPr>
              <a:t> </a:t>
            </a:r>
            <a:r>
              <a:rPr lang="de-CH" sz="2600" dirty="0">
                <a:latin typeface="Arial Rounded MT Bold" charset="0"/>
              </a:rPr>
              <a:t>wisst, wie viel mehr wird </a:t>
            </a:r>
            <a:r>
              <a:rPr lang="de-CH" sz="2600" dirty="0">
                <a:solidFill>
                  <a:srgbClr val="333399"/>
                </a:solidFill>
                <a:latin typeface="Arial Rounded MT Bold" charset="0"/>
              </a:rPr>
              <a:t>der Vater vom Himmel </a:t>
            </a:r>
            <a:r>
              <a:rPr lang="de-CH" sz="2600" dirty="0">
                <a:latin typeface="Arial Rounded MT Bold" charset="0"/>
              </a:rPr>
              <a:t>den Heiligen Geist denen geben, die ihn </a:t>
            </a:r>
            <a:r>
              <a:rPr lang="de-CH" sz="2600" dirty="0" smtClean="0">
                <a:latin typeface="Arial Rounded MT Bold" charset="0"/>
              </a:rPr>
              <a:t>bitten!“</a:t>
            </a:r>
            <a:endParaRPr lang="de-CH" altLang="ja-JP" sz="2600" dirty="0">
              <a:latin typeface="Arial Rounded MT Bold" charset="0"/>
            </a:endParaRPr>
          </a:p>
          <a:p>
            <a:pPr marL="859622" lvl="1" indent="-609600">
              <a:lnSpc>
                <a:spcPts val="4040"/>
              </a:lnSpc>
              <a:spcAft>
                <a:spcPts val="1800"/>
              </a:spcAft>
              <a:buFont typeface="Symbol" charset="2"/>
              <a:buChar char="-"/>
            </a:pPr>
            <a:r>
              <a:rPr lang="de-CH" sz="2600" dirty="0">
                <a:latin typeface="Arial Rounded MT Bold" charset="0"/>
              </a:rPr>
              <a:t>Wir übertragen </a:t>
            </a:r>
            <a:r>
              <a:rPr lang="de-CH" sz="2600" dirty="0">
                <a:solidFill>
                  <a:srgbClr val="333399"/>
                </a:solidFill>
                <a:latin typeface="Arial Rounded MT Bold" charset="0"/>
              </a:rPr>
              <a:t>irdische Erfahrungen </a:t>
            </a:r>
            <a:r>
              <a:rPr lang="de-CH" sz="2600" dirty="0">
                <a:latin typeface="Arial Rounded MT Bold" charset="0"/>
              </a:rPr>
              <a:t>auf Gott</a:t>
            </a:r>
            <a:r>
              <a:rPr lang="de-CH" sz="2600" dirty="0" smtClean="0">
                <a:latin typeface="Arial Rounded MT Bold" charset="0"/>
              </a:rPr>
              <a:t>.</a:t>
            </a:r>
            <a:endParaRPr lang="de-CH" sz="1500" dirty="0">
              <a:latin typeface="Arial Unicode MS" charset="0"/>
            </a:endParaRPr>
          </a:p>
          <a:p>
            <a:pPr marL="609600" indent="-609600">
              <a:buFontTx/>
              <a:buNone/>
            </a:pPr>
            <a:endParaRPr lang="de-CH" sz="2400" dirty="0">
              <a:latin typeface="Arial Unicode MS"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28</a:t>
            </a:fld>
            <a:endParaRPr lang="de-CH"/>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755576" y="44623"/>
            <a:ext cx="8388424" cy="864097"/>
          </a:xfrm>
        </p:spPr>
        <p:txBody>
          <a:bodyPr/>
          <a:lstStyle/>
          <a:p>
            <a:pPr algn="l"/>
            <a:r>
              <a:rPr lang="de-CH" sz="2800" dirty="0">
                <a:latin typeface="Arial Rounded MT Bold" charset="0"/>
              </a:rPr>
              <a:t>Gründe für mangelnde </a:t>
            </a:r>
            <a:r>
              <a:rPr lang="de-CH" sz="2800" dirty="0" smtClean="0">
                <a:latin typeface="Arial Rounded MT Bold" charset="0"/>
              </a:rPr>
              <a:t>Heilsgewissheit</a:t>
            </a:r>
            <a:endParaRPr lang="de-CH" sz="3100" dirty="0">
              <a:latin typeface="Arial Unicode MS" charset="0"/>
            </a:endParaRPr>
          </a:p>
        </p:txBody>
      </p:sp>
      <p:sp>
        <p:nvSpPr>
          <p:cNvPr id="63491" name="Rectangle 3"/>
          <p:cNvSpPr>
            <a:spLocks noGrp="1" noChangeArrowheads="1"/>
          </p:cNvSpPr>
          <p:nvPr>
            <p:ph idx="1"/>
          </p:nvPr>
        </p:nvSpPr>
        <p:spPr>
          <a:xfrm>
            <a:off x="395536" y="764704"/>
            <a:ext cx="8748464" cy="5040560"/>
          </a:xfrm>
        </p:spPr>
        <p:txBody>
          <a:bodyPr/>
          <a:lstStyle/>
          <a:p>
            <a:pPr marL="609600" indent="-609600">
              <a:lnSpc>
                <a:spcPts val="4520"/>
              </a:lnSpc>
              <a:spcAft>
                <a:spcPts val="600"/>
              </a:spcAft>
              <a:buFont typeface="Arial"/>
              <a:buChar char="•"/>
            </a:pPr>
            <a:r>
              <a:rPr lang="de-CH" sz="3600" dirty="0">
                <a:solidFill>
                  <a:srgbClr val="333399"/>
                </a:solidFill>
                <a:latin typeface="Arial Rounded MT Bold" charset="0"/>
              </a:rPr>
              <a:t>Mangelnder </a:t>
            </a:r>
            <a:r>
              <a:rPr lang="de-CH" sz="3600" dirty="0" smtClean="0">
                <a:solidFill>
                  <a:srgbClr val="333399"/>
                </a:solidFill>
                <a:latin typeface="Arial Rounded MT Bold" charset="0"/>
              </a:rPr>
              <a:t>Gehorsam</a:t>
            </a:r>
            <a:r>
              <a:rPr lang="de-CH" sz="3600" dirty="0" smtClean="0">
                <a:solidFill>
                  <a:schemeClr val="tx2"/>
                </a:solidFill>
                <a:latin typeface="Arial Rounded MT Bold" charset="0"/>
              </a:rPr>
              <a:t>:</a:t>
            </a:r>
          </a:p>
          <a:p>
            <a:pPr marL="859622" lvl="1" indent="-609600">
              <a:lnSpc>
                <a:spcPts val="4520"/>
              </a:lnSpc>
              <a:spcAft>
                <a:spcPts val="600"/>
              </a:spcAft>
              <a:buFont typeface="Symbol" charset="2"/>
              <a:buChar char="-"/>
            </a:pPr>
            <a:r>
              <a:rPr lang="de-CH" sz="3200" dirty="0" err="1" smtClean="0">
                <a:solidFill>
                  <a:srgbClr val="333399"/>
                </a:solidFill>
                <a:latin typeface="Arial Rounded MT Bold" charset="0"/>
              </a:rPr>
              <a:t>Röm</a:t>
            </a:r>
            <a:r>
              <a:rPr lang="de-CH" sz="3200" dirty="0" smtClean="0">
                <a:solidFill>
                  <a:srgbClr val="333399"/>
                </a:solidFill>
                <a:latin typeface="Arial Rounded MT Bold" charset="0"/>
              </a:rPr>
              <a:t> </a:t>
            </a:r>
            <a:r>
              <a:rPr lang="de-CH" sz="3200" dirty="0">
                <a:solidFill>
                  <a:srgbClr val="333399"/>
                </a:solidFill>
                <a:latin typeface="Arial Rounded MT Bold" charset="0"/>
              </a:rPr>
              <a:t>8,14</a:t>
            </a:r>
            <a:r>
              <a:rPr lang="de-CH" sz="3200" dirty="0">
                <a:latin typeface="Arial Rounded MT Bold" charset="0"/>
              </a:rPr>
              <a:t>: „Denn so viele </a:t>
            </a:r>
            <a:r>
              <a:rPr lang="de-CH" sz="3200" dirty="0">
                <a:solidFill>
                  <a:srgbClr val="333399"/>
                </a:solidFill>
                <a:latin typeface="Arial Rounded MT Bold" charset="0"/>
              </a:rPr>
              <a:t>durch den Geist Gottes geleitet werden</a:t>
            </a:r>
            <a:r>
              <a:rPr lang="de-CH" sz="3200" dirty="0">
                <a:latin typeface="Arial Rounded MT Bold" charset="0"/>
              </a:rPr>
              <a:t>, diese sind Söhne </a:t>
            </a:r>
            <a:r>
              <a:rPr lang="de-CH" sz="3200" dirty="0" smtClean="0">
                <a:latin typeface="Arial Rounded MT Bold" charset="0"/>
              </a:rPr>
              <a:t>Gottes.“</a:t>
            </a:r>
            <a:endParaRPr lang="de-CH" dirty="0">
              <a:latin typeface="Arial Unicode MS"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29</a:t>
            </a:fld>
            <a:endParaRPr lang="de-CH"/>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55576" y="0"/>
            <a:ext cx="8159824" cy="548681"/>
          </a:xfrm>
        </p:spPr>
        <p:txBody>
          <a:bodyPr/>
          <a:lstStyle/>
          <a:p>
            <a:pPr algn="l"/>
            <a:r>
              <a:rPr lang="de-CH" sz="3200" dirty="0">
                <a:latin typeface="Arial Rounded MT Bold" charset="0"/>
              </a:rPr>
              <a:t>Einleitung</a:t>
            </a:r>
            <a:endParaRPr lang="de-CH" sz="3200" dirty="0">
              <a:latin typeface="Arial Unicode MS" charset="0"/>
            </a:endParaRPr>
          </a:p>
        </p:txBody>
      </p:sp>
      <p:sp>
        <p:nvSpPr>
          <p:cNvPr id="22531" name="Rectangle 3"/>
          <p:cNvSpPr>
            <a:spLocks noGrp="1" noChangeArrowheads="1"/>
          </p:cNvSpPr>
          <p:nvPr>
            <p:ph idx="1"/>
          </p:nvPr>
        </p:nvSpPr>
        <p:spPr>
          <a:xfrm>
            <a:off x="467544" y="980729"/>
            <a:ext cx="8492306" cy="4968552"/>
          </a:xfrm>
        </p:spPr>
        <p:txBody>
          <a:bodyPr/>
          <a:lstStyle/>
          <a:p>
            <a:pPr marL="609600" indent="-609600">
              <a:lnSpc>
                <a:spcPts val="3880"/>
              </a:lnSpc>
              <a:spcBef>
                <a:spcPts val="1872"/>
              </a:spcBef>
              <a:spcAft>
                <a:spcPts val="600"/>
              </a:spcAft>
              <a:buFont typeface="Arial"/>
              <a:buChar char="•"/>
            </a:pPr>
            <a:r>
              <a:rPr lang="de-CH" sz="2800" dirty="0">
                <a:latin typeface="Arial Rounded MT Bold" charset="0"/>
              </a:rPr>
              <a:t>Heilsgewissheit: Gewissheit, dass ich in den Himmel </a:t>
            </a:r>
            <a:r>
              <a:rPr lang="de-CH" sz="2800" dirty="0" smtClean="0">
                <a:latin typeface="Arial Rounded MT Bold" charset="0"/>
              </a:rPr>
              <a:t>komme.</a:t>
            </a:r>
            <a:endParaRPr lang="de-CH" sz="2800" dirty="0">
              <a:latin typeface="Arial Rounded MT Bold" charset="0"/>
            </a:endParaRPr>
          </a:p>
          <a:p>
            <a:pPr marL="609600" indent="-609600">
              <a:lnSpc>
                <a:spcPts val="3880"/>
              </a:lnSpc>
              <a:spcBef>
                <a:spcPts val="1872"/>
              </a:spcBef>
              <a:spcAft>
                <a:spcPts val="600"/>
              </a:spcAft>
              <a:buFont typeface="Arial"/>
              <a:buChar char="•"/>
            </a:pPr>
            <a:r>
              <a:rPr lang="de-CH" sz="2800" dirty="0">
                <a:latin typeface="Arial Rounded MT Bold" charset="0"/>
              </a:rPr>
              <a:t>Kann man das wissen</a:t>
            </a:r>
            <a:r>
              <a:rPr lang="de-CH" sz="2800" dirty="0" smtClean="0">
                <a:latin typeface="Arial Rounded MT Bold" charset="0"/>
              </a:rPr>
              <a:t>?</a:t>
            </a:r>
            <a:endParaRPr lang="de-CH" sz="2800" dirty="0">
              <a:latin typeface="Arial Rounded MT Bold" charset="0"/>
            </a:endParaRPr>
          </a:p>
          <a:p>
            <a:pPr marL="609600" indent="-609600">
              <a:lnSpc>
                <a:spcPts val="3880"/>
              </a:lnSpc>
              <a:spcBef>
                <a:spcPts val="1872"/>
              </a:spcBef>
              <a:spcAft>
                <a:spcPts val="600"/>
              </a:spcAft>
              <a:buFont typeface="Arial"/>
              <a:buChar char="•"/>
            </a:pPr>
            <a:r>
              <a:rPr lang="de-CH" sz="2800" dirty="0">
                <a:latin typeface="Arial Rounded MT Bold" charset="0"/>
              </a:rPr>
              <a:t>Was sagt die Bibel dazu</a:t>
            </a:r>
            <a:r>
              <a:rPr lang="de-CH" sz="2800" dirty="0" smtClean="0">
                <a:latin typeface="Arial Rounded MT Bold" charset="0"/>
              </a:rPr>
              <a:t>?</a:t>
            </a:r>
            <a:endParaRPr lang="de-CH" sz="2800" dirty="0">
              <a:latin typeface="Arial Rounded MT Bold" charset="0"/>
            </a:endParaRPr>
          </a:p>
          <a:p>
            <a:pPr marL="609600" indent="-609600">
              <a:lnSpc>
                <a:spcPts val="3880"/>
              </a:lnSpc>
              <a:spcBef>
                <a:spcPts val="1872"/>
              </a:spcBef>
              <a:spcAft>
                <a:spcPts val="600"/>
              </a:spcAft>
              <a:buFont typeface="Arial"/>
              <a:buChar char="•"/>
            </a:pPr>
            <a:r>
              <a:rPr lang="de-CH" sz="2800" dirty="0">
                <a:latin typeface="Arial Rounded MT Bold" charset="0"/>
              </a:rPr>
              <a:t>Warum gibt es Probleme?</a:t>
            </a: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3</a:t>
            </a:fld>
            <a:endParaRPr lang="de-CH"/>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1187450" y="333375"/>
            <a:ext cx="7956550" cy="863600"/>
          </a:xfrm>
        </p:spPr>
        <p:txBody>
          <a:bodyPr/>
          <a:lstStyle/>
          <a:p>
            <a:endParaRPr lang="de-DE" sz="3100">
              <a:latin typeface="Arial Unicode MS" charset="0"/>
            </a:endParaRPr>
          </a:p>
        </p:txBody>
      </p:sp>
      <p:sp>
        <p:nvSpPr>
          <p:cNvPr id="118787" name="Rectangle 3"/>
          <p:cNvSpPr>
            <a:spLocks noGrp="1" noChangeArrowheads="1"/>
          </p:cNvSpPr>
          <p:nvPr>
            <p:ph idx="1"/>
          </p:nvPr>
        </p:nvSpPr>
        <p:spPr>
          <a:xfrm>
            <a:off x="251520" y="548680"/>
            <a:ext cx="8892480" cy="5544616"/>
          </a:xfrm>
        </p:spPr>
        <p:txBody>
          <a:bodyPr/>
          <a:lstStyle/>
          <a:p>
            <a:pPr marL="609600" indent="-609600" algn="ctr">
              <a:lnSpc>
                <a:spcPct val="90000"/>
              </a:lnSpc>
            </a:pPr>
            <a:endParaRPr lang="de-CH" b="1" dirty="0">
              <a:latin typeface="Arial Unicode MS" charset="0"/>
            </a:endParaRPr>
          </a:p>
          <a:p>
            <a:pPr marL="0" indent="0" algn="ctr">
              <a:lnSpc>
                <a:spcPct val="90000"/>
              </a:lnSpc>
              <a:buNone/>
            </a:pPr>
            <a:endParaRPr lang="de-CH" sz="10000" dirty="0" smtClean="0">
              <a:latin typeface="Arial Rounded MT Bold" charset="0"/>
            </a:endParaRPr>
          </a:p>
          <a:p>
            <a:pPr marL="0" indent="0" algn="ctr">
              <a:lnSpc>
                <a:spcPct val="90000"/>
              </a:lnSpc>
              <a:buNone/>
            </a:pPr>
            <a:r>
              <a:rPr lang="de-CH" sz="6600" dirty="0" smtClean="0">
                <a:latin typeface="Arial Rounded MT Bold" charset="0"/>
              </a:rPr>
              <a:t>4</a:t>
            </a:r>
            <a:r>
              <a:rPr lang="de-CH" sz="6600" dirty="0">
                <a:latin typeface="Arial Rounded MT Bold" charset="0"/>
              </a:rPr>
              <a:t>. Abhilfe</a:t>
            </a:r>
            <a:endParaRPr lang="de-CH" sz="6600" b="1" dirty="0">
              <a:latin typeface="Arial Rounded MT Bold" charset="0"/>
            </a:endParaRPr>
          </a:p>
          <a:p>
            <a:pPr marL="609600" indent="-609600">
              <a:lnSpc>
                <a:spcPct val="90000"/>
              </a:lnSpc>
            </a:pPr>
            <a:endParaRPr lang="de-CH" sz="2100" dirty="0">
              <a:latin typeface="Arial Unicode MS" charset="0"/>
            </a:endParaRPr>
          </a:p>
          <a:p>
            <a:pPr marL="609600" indent="-609600">
              <a:lnSpc>
                <a:spcPct val="90000"/>
              </a:lnSpc>
              <a:buFontTx/>
              <a:buNone/>
            </a:pPr>
            <a:endParaRPr lang="de-CH" sz="2800" dirty="0">
              <a:latin typeface="Arial Unicode MS"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30</a:t>
            </a:fld>
            <a:endParaRPr lang="de-CH"/>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755576" y="1"/>
            <a:ext cx="8388424" cy="764704"/>
          </a:xfrm>
        </p:spPr>
        <p:txBody>
          <a:bodyPr/>
          <a:lstStyle/>
          <a:p>
            <a:pPr algn="l"/>
            <a:r>
              <a:rPr lang="de-CH" sz="3100" dirty="0" smtClean="0">
                <a:latin typeface="Arial Unicode MS" charset="0"/>
              </a:rPr>
              <a:t>Abhilfe</a:t>
            </a:r>
            <a:endParaRPr lang="de-CH" sz="3100" dirty="0">
              <a:latin typeface="Arial Unicode MS" charset="0"/>
            </a:endParaRPr>
          </a:p>
        </p:txBody>
      </p:sp>
      <p:sp>
        <p:nvSpPr>
          <p:cNvPr id="64515" name="Rectangle 3"/>
          <p:cNvSpPr>
            <a:spLocks noGrp="1" noChangeArrowheads="1"/>
          </p:cNvSpPr>
          <p:nvPr>
            <p:ph idx="1"/>
          </p:nvPr>
        </p:nvSpPr>
        <p:spPr>
          <a:xfrm>
            <a:off x="323528" y="692696"/>
            <a:ext cx="8820472" cy="5328592"/>
          </a:xfrm>
        </p:spPr>
        <p:txBody>
          <a:bodyPr/>
          <a:lstStyle/>
          <a:p>
            <a:pPr marL="609600" indent="-609600">
              <a:lnSpc>
                <a:spcPts val="4520"/>
              </a:lnSpc>
              <a:spcAft>
                <a:spcPts val="2400"/>
              </a:spcAft>
              <a:buFont typeface="Arial"/>
              <a:buChar char="•"/>
            </a:pPr>
            <a:r>
              <a:rPr lang="de-CH" sz="3600" dirty="0">
                <a:latin typeface="Arial Rounded MT Bold" charset="0"/>
              </a:rPr>
              <a:t>Gott als </a:t>
            </a:r>
            <a:r>
              <a:rPr lang="de-CH" sz="3600" dirty="0">
                <a:solidFill>
                  <a:srgbClr val="333399"/>
                </a:solidFill>
                <a:latin typeface="Arial Rounded MT Bold" charset="0"/>
              </a:rPr>
              <a:t>liebenden Vater </a:t>
            </a:r>
            <a:r>
              <a:rPr lang="de-CH" sz="3600" dirty="0">
                <a:latin typeface="Arial Rounded MT Bold" charset="0"/>
              </a:rPr>
              <a:t>kennen lernen:</a:t>
            </a:r>
          </a:p>
          <a:p>
            <a:pPr marL="859622" lvl="1" indent="-609600">
              <a:lnSpc>
                <a:spcPts val="4520"/>
              </a:lnSpc>
              <a:spcAft>
                <a:spcPts val="2400"/>
              </a:spcAft>
              <a:buFont typeface="Symbol" charset="2"/>
              <a:buChar char="-"/>
            </a:pPr>
            <a:r>
              <a:rPr lang="de-CH" sz="3200" dirty="0" err="1">
                <a:solidFill>
                  <a:srgbClr val="333399"/>
                </a:solidFill>
                <a:latin typeface="Arial Rounded MT Bold" charset="0"/>
              </a:rPr>
              <a:t>Ps</a:t>
            </a:r>
            <a:r>
              <a:rPr lang="de-CH" sz="3200" dirty="0">
                <a:solidFill>
                  <a:srgbClr val="333399"/>
                </a:solidFill>
                <a:latin typeface="Arial Rounded MT Bold" charset="0"/>
              </a:rPr>
              <a:t> 22,10</a:t>
            </a:r>
            <a:r>
              <a:rPr lang="de-CH" sz="3200" dirty="0">
                <a:latin typeface="Arial Rounded MT Bold" charset="0"/>
              </a:rPr>
              <a:t>: „Du hast mich aus meiner Mutter Leib gezogen; du </a:t>
            </a:r>
            <a:r>
              <a:rPr lang="de-CH" sz="3200" dirty="0">
                <a:solidFill>
                  <a:srgbClr val="333399"/>
                </a:solidFill>
                <a:latin typeface="Arial Rounded MT Bold" charset="0"/>
              </a:rPr>
              <a:t>führtest mich zum Vertrauen</a:t>
            </a:r>
            <a:r>
              <a:rPr lang="de-CH" sz="3200" dirty="0">
                <a:solidFill>
                  <a:srgbClr val="4F81BD"/>
                </a:solidFill>
                <a:latin typeface="Arial Rounded MT Bold" charset="0"/>
              </a:rPr>
              <a:t> </a:t>
            </a:r>
            <a:r>
              <a:rPr lang="de-CH" sz="3200" dirty="0">
                <a:latin typeface="Arial Rounded MT Bold" charset="0"/>
              </a:rPr>
              <a:t>(oder: zur Sicherheit) an der Brust meiner </a:t>
            </a:r>
            <a:r>
              <a:rPr lang="de-CH" sz="3200" dirty="0" smtClean="0">
                <a:latin typeface="Arial Rounded MT Bold" charset="0"/>
              </a:rPr>
              <a:t>Mutter.“</a:t>
            </a:r>
            <a:endParaRPr lang="de-CH" sz="1700" dirty="0">
              <a:latin typeface="Arial Unicode MS" charset="0"/>
            </a:endParaRPr>
          </a:p>
          <a:p>
            <a:pPr marL="609600" indent="-609600">
              <a:buFontTx/>
              <a:buNone/>
            </a:pPr>
            <a:endParaRPr lang="de-CH" sz="2800" dirty="0">
              <a:latin typeface="Arial Unicode MS"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31</a:t>
            </a:fld>
            <a:endParaRPr lang="de-CH"/>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755576" y="0"/>
            <a:ext cx="8388424" cy="980729"/>
          </a:xfrm>
        </p:spPr>
        <p:txBody>
          <a:bodyPr/>
          <a:lstStyle/>
          <a:p>
            <a:pPr algn="l"/>
            <a:r>
              <a:rPr lang="de-CH" sz="3100" dirty="0" smtClean="0">
                <a:latin typeface="Arial Rounded MT Bold" charset="0"/>
              </a:rPr>
              <a:t>Abhilfe</a:t>
            </a:r>
            <a:endParaRPr lang="de-CH" sz="3100" dirty="0">
              <a:latin typeface="Arial Unicode MS" charset="0"/>
            </a:endParaRPr>
          </a:p>
        </p:txBody>
      </p:sp>
      <p:sp>
        <p:nvSpPr>
          <p:cNvPr id="65539" name="Rectangle 3"/>
          <p:cNvSpPr>
            <a:spLocks noGrp="1" noChangeArrowheads="1"/>
          </p:cNvSpPr>
          <p:nvPr>
            <p:ph idx="1"/>
          </p:nvPr>
        </p:nvSpPr>
        <p:spPr>
          <a:xfrm>
            <a:off x="323528" y="692697"/>
            <a:ext cx="8496944" cy="5328591"/>
          </a:xfrm>
        </p:spPr>
        <p:txBody>
          <a:bodyPr/>
          <a:lstStyle/>
          <a:p>
            <a:pPr marL="859622" lvl="1" indent="-609600">
              <a:lnSpc>
                <a:spcPts val="4000"/>
              </a:lnSpc>
              <a:spcAft>
                <a:spcPts val="1800"/>
              </a:spcAft>
              <a:buFont typeface="Symbol" charset="2"/>
              <a:buChar char="-"/>
            </a:pPr>
            <a:r>
              <a:rPr lang="de-CH" sz="2600" dirty="0" err="1">
                <a:solidFill>
                  <a:srgbClr val="333399"/>
                </a:solidFill>
                <a:latin typeface="Arial Rounded MT Bold" charset="0"/>
              </a:rPr>
              <a:t>Ps</a:t>
            </a:r>
            <a:r>
              <a:rPr lang="de-CH" sz="2600" dirty="0">
                <a:solidFill>
                  <a:srgbClr val="333399"/>
                </a:solidFill>
                <a:latin typeface="Arial Rounded MT Bold" charset="0"/>
              </a:rPr>
              <a:t> 131,2</a:t>
            </a:r>
            <a:r>
              <a:rPr lang="de-CH" sz="2600" dirty="0">
                <a:latin typeface="Arial Rounded MT Bold" charset="0"/>
              </a:rPr>
              <a:t>: „Fürwahr, meine Seele ist still und ruhig geworden wie ein entwöhntes [d</a:t>
            </a:r>
            <a:r>
              <a:rPr lang="de-CH" sz="2600" dirty="0" smtClean="0">
                <a:latin typeface="Arial Rounded MT Bold" charset="0"/>
              </a:rPr>
              <a:t>. h</a:t>
            </a:r>
            <a:r>
              <a:rPr lang="de-CH" sz="2600" dirty="0">
                <a:latin typeface="Arial Rounded MT Bold" charset="0"/>
              </a:rPr>
              <a:t>. gestilltes] Kind bei seiner Mutter; </a:t>
            </a:r>
            <a:r>
              <a:rPr lang="de-CH" sz="2600" dirty="0">
                <a:solidFill>
                  <a:srgbClr val="333399"/>
                </a:solidFill>
                <a:latin typeface="Arial Rounded MT Bold" charset="0"/>
              </a:rPr>
              <a:t>wie ein entwöhntes Kind, so ist meine Seele in </a:t>
            </a:r>
            <a:r>
              <a:rPr lang="de-CH" sz="2600" dirty="0" smtClean="0">
                <a:solidFill>
                  <a:srgbClr val="333399"/>
                </a:solidFill>
                <a:latin typeface="Arial Rounded MT Bold" charset="0"/>
              </a:rPr>
              <a:t>mir</a:t>
            </a:r>
            <a:r>
              <a:rPr lang="de-CH" sz="2600" dirty="0" smtClean="0">
                <a:latin typeface="Arial Rounded MT Bold" charset="0"/>
              </a:rPr>
              <a:t>.“</a:t>
            </a:r>
            <a:endParaRPr lang="de-CH" altLang="ja-JP" sz="2600" dirty="0">
              <a:latin typeface="Arial Rounded MT Bold" charset="0"/>
            </a:endParaRPr>
          </a:p>
          <a:p>
            <a:pPr marL="859622" lvl="1" indent="-609600">
              <a:lnSpc>
                <a:spcPts val="4000"/>
              </a:lnSpc>
              <a:spcAft>
                <a:spcPts val="1800"/>
              </a:spcAft>
              <a:buFont typeface="Symbol" charset="2"/>
              <a:buChar char="-"/>
            </a:pPr>
            <a:r>
              <a:rPr lang="de-CH" sz="2600" dirty="0" err="1">
                <a:solidFill>
                  <a:srgbClr val="333399"/>
                </a:solidFill>
                <a:latin typeface="Arial Rounded MT Bold" charset="0"/>
              </a:rPr>
              <a:t>Ps</a:t>
            </a:r>
            <a:r>
              <a:rPr lang="de-CH" sz="2600" dirty="0">
                <a:solidFill>
                  <a:srgbClr val="333399"/>
                </a:solidFill>
                <a:latin typeface="Arial Rounded MT Bold" charset="0"/>
              </a:rPr>
              <a:t> 103,13</a:t>
            </a:r>
            <a:r>
              <a:rPr lang="de-CH" sz="2600" dirty="0">
                <a:latin typeface="Arial Rounded MT Bold" charset="0"/>
              </a:rPr>
              <a:t>: „Wie sich ein Vater über Kinder erbarmt, </a:t>
            </a:r>
            <a:r>
              <a:rPr lang="de-CH" sz="2600" dirty="0">
                <a:solidFill>
                  <a:srgbClr val="333399"/>
                </a:solidFill>
                <a:latin typeface="Arial Rounded MT Bold" charset="0"/>
              </a:rPr>
              <a:t>so erbarmt der Herr sich </a:t>
            </a:r>
            <a:r>
              <a:rPr lang="de-CH" sz="2600" dirty="0">
                <a:latin typeface="Arial Rounded MT Bold" charset="0"/>
              </a:rPr>
              <a:t>derer, die ihn </a:t>
            </a:r>
            <a:r>
              <a:rPr lang="de-CH" sz="2600" dirty="0" smtClean="0">
                <a:latin typeface="Arial Rounded MT Bold" charset="0"/>
              </a:rPr>
              <a:t>fürchten.“</a:t>
            </a:r>
            <a:endParaRPr lang="de-CH" sz="1500" dirty="0">
              <a:latin typeface="Arial Rounded MT Bold" charset="0"/>
            </a:endParaRPr>
          </a:p>
          <a:p>
            <a:pPr marL="609600" indent="-609600">
              <a:buFontTx/>
              <a:buNone/>
            </a:pPr>
            <a:endParaRPr lang="de-CH" sz="2400" dirty="0">
              <a:latin typeface="Arial Unicode MS"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32</a:t>
            </a:fld>
            <a:endParaRPr lang="de-CH"/>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3568" y="0"/>
            <a:ext cx="8460432" cy="620689"/>
          </a:xfrm>
        </p:spPr>
        <p:txBody>
          <a:bodyPr/>
          <a:lstStyle/>
          <a:p>
            <a:pPr algn="l"/>
            <a:r>
              <a:rPr lang="de-CH" sz="3100" dirty="0" smtClean="0">
                <a:latin typeface="Arial Rounded MT Bold" charset="0"/>
              </a:rPr>
              <a:t>Abhilfe</a:t>
            </a:r>
            <a:endParaRPr lang="de-CH" sz="3100" dirty="0">
              <a:latin typeface="Arial Unicode MS" charset="0"/>
            </a:endParaRPr>
          </a:p>
        </p:txBody>
      </p:sp>
      <p:sp>
        <p:nvSpPr>
          <p:cNvPr id="67587" name="Rectangle 3"/>
          <p:cNvSpPr>
            <a:spLocks noGrp="1" noChangeArrowheads="1"/>
          </p:cNvSpPr>
          <p:nvPr>
            <p:ph idx="1"/>
          </p:nvPr>
        </p:nvSpPr>
        <p:spPr>
          <a:xfrm>
            <a:off x="395536" y="692697"/>
            <a:ext cx="8361040" cy="5400600"/>
          </a:xfrm>
        </p:spPr>
        <p:txBody>
          <a:bodyPr/>
          <a:lstStyle/>
          <a:p>
            <a:pPr marL="609600" indent="-609600">
              <a:lnSpc>
                <a:spcPts val="3940"/>
              </a:lnSpc>
              <a:spcAft>
                <a:spcPts val="1200"/>
              </a:spcAft>
              <a:buFont typeface="Arial"/>
              <a:buChar char="•"/>
            </a:pPr>
            <a:r>
              <a:rPr lang="de-CH" dirty="0">
                <a:solidFill>
                  <a:srgbClr val="333399"/>
                </a:solidFill>
                <a:latin typeface="Arial Rounded MT Bold" charset="0"/>
              </a:rPr>
              <a:t>Gnade Gottes </a:t>
            </a:r>
            <a:r>
              <a:rPr lang="de-CH" dirty="0">
                <a:latin typeface="Arial Rounded MT Bold" charset="0"/>
              </a:rPr>
              <a:t>kennen lernen:</a:t>
            </a:r>
          </a:p>
          <a:p>
            <a:pPr marL="859622" lvl="1" indent="-609600">
              <a:lnSpc>
                <a:spcPts val="3940"/>
              </a:lnSpc>
              <a:spcAft>
                <a:spcPts val="1200"/>
              </a:spcAft>
              <a:buFont typeface="Symbol" charset="2"/>
              <a:buChar char="-"/>
            </a:pPr>
            <a:r>
              <a:rPr lang="de-CH" dirty="0" err="1" smtClean="0">
                <a:solidFill>
                  <a:srgbClr val="333399"/>
                </a:solidFill>
                <a:latin typeface="Arial Rounded MT Bold" charset="0"/>
              </a:rPr>
              <a:t>Eph</a:t>
            </a:r>
            <a:r>
              <a:rPr lang="de-CH" dirty="0" smtClean="0">
                <a:solidFill>
                  <a:srgbClr val="333399"/>
                </a:solidFill>
                <a:latin typeface="Arial Rounded MT Bold" charset="0"/>
              </a:rPr>
              <a:t> </a:t>
            </a:r>
            <a:r>
              <a:rPr lang="de-CH" dirty="0">
                <a:solidFill>
                  <a:srgbClr val="333399"/>
                </a:solidFill>
                <a:latin typeface="Arial Rounded MT Bold" charset="0"/>
              </a:rPr>
              <a:t>2,8-9</a:t>
            </a:r>
            <a:r>
              <a:rPr lang="de-CH" dirty="0">
                <a:latin typeface="Arial Rounded MT Bold" charset="0"/>
              </a:rPr>
              <a:t>: „Denn </a:t>
            </a:r>
            <a:r>
              <a:rPr lang="de-CH" dirty="0">
                <a:solidFill>
                  <a:srgbClr val="333399"/>
                </a:solidFill>
                <a:latin typeface="Arial Rounded MT Bold" charset="0"/>
              </a:rPr>
              <a:t>aus Gnade </a:t>
            </a:r>
            <a:r>
              <a:rPr lang="de-CH" dirty="0">
                <a:latin typeface="Arial Rounded MT Bold" charset="0"/>
              </a:rPr>
              <a:t>seid ihr errettet durch Glauben, und das nicht aus euch, </a:t>
            </a:r>
            <a:r>
              <a:rPr lang="de-CH" dirty="0">
                <a:solidFill>
                  <a:srgbClr val="333399"/>
                </a:solidFill>
                <a:latin typeface="Arial Rounded MT Bold" charset="0"/>
              </a:rPr>
              <a:t>Gottes Gabe </a:t>
            </a:r>
            <a:r>
              <a:rPr lang="de-CH" dirty="0">
                <a:latin typeface="Arial Rounded MT Bold" charset="0"/>
              </a:rPr>
              <a:t>ist es; nicht aus Werken, damit niemand sich </a:t>
            </a:r>
            <a:r>
              <a:rPr lang="de-CH" dirty="0" smtClean="0">
                <a:latin typeface="Arial Rounded MT Bold" charset="0"/>
              </a:rPr>
              <a:t>rühme.“</a:t>
            </a:r>
            <a:endParaRPr lang="de-CH" altLang="ja-JP" dirty="0">
              <a:latin typeface="Arial Rounded MT Bold" charset="0"/>
            </a:endParaRPr>
          </a:p>
          <a:p>
            <a:pPr marL="859622" lvl="1" indent="-609600">
              <a:lnSpc>
                <a:spcPts val="3940"/>
              </a:lnSpc>
              <a:spcAft>
                <a:spcPts val="1200"/>
              </a:spcAft>
              <a:buFont typeface="Symbol" charset="2"/>
              <a:buChar char="-"/>
            </a:pPr>
            <a:r>
              <a:rPr lang="de-CH" dirty="0" err="1">
                <a:solidFill>
                  <a:srgbClr val="333399"/>
                </a:solidFill>
                <a:latin typeface="Arial Rounded MT Bold" charset="0"/>
              </a:rPr>
              <a:t>Joh</a:t>
            </a:r>
            <a:r>
              <a:rPr lang="de-CH" dirty="0">
                <a:solidFill>
                  <a:srgbClr val="333399"/>
                </a:solidFill>
                <a:latin typeface="Arial Rounded MT Bold" charset="0"/>
              </a:rPr>
              <a:t> 6,37</a:t>
            </a:r>
            <a:r>
              <a:rPr lang="de-CH" dirty="0">
                <a:latin typeface="Arial Rounded MT Bold" charset="0"/>
              </a:rPr>
              <a:t>: „… wer zu mir kommt, </a:t>
            </a:r>
            <a:r>
              <a:rPr lang="de-CH" dirty="0">
                <a:solidFill>
                  <a:srgbClr val="333399"/>
                </a:solidFill>
                <a:latin typeface="Arial Rounded MT Bold" charset="0"/>
              </a:rPr>
              <a:t>den werde ich nicht hinaus stoßen</a:t>
            </a:r>
            <a:r>
              <a:rPr lang="de-CH" dirty="0" smtClean="0">
                <a:latin typeface="Arial Rounded MT Bold" charset="0"/>
              </a:rPr>
              <a:t>.“</a:t>
            </a:r>
            <a:endParaRPr lang="de-CH" dirty="0">
              <a:latin typeface="Arial Unicode MS"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33</a:t>
            </a:fld>
            <a:endParaRPr lang="de-CH"/>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755576" y="0"/>
            <a:ext cx="8388424" cy="908720"/>
          </a:xfrm>
        </p:spPr>
        <p:txBody>
          <a:bodyPr/>
          <a:lstStyle/>
          <a:p>
            <a:pPr algn="l"/>
            <a:r>
              <a:rPr lang="de-CH" sz="3100" dirty="0" smtClean="0">
                <a:latin typeface="Arial Rounded MT Bold" charset="0"/>
              </a:rPr>
              <a:t>Abhilfe</a:t>
            </a:r>
            <a:endParaRPr lang="de-CH" sz="3100" dirty="0">
              <a:latin typeface="Arial Unicode MS" charset="0"/>
            </a:endParaRPr>
          </a:p>
        </p:txBody>
      </p:sp>
      <p:sp>
        <p:nvSpPr>
          <p:cNvPr id="68611" name="Rectangle 3"/>
          <p:cNvSpPr>
            <a:spLocks noGrp="1" noChangeArrowheads="1"/>
          </p:cNvSpPr>
          <p:nvPr>
            <p:ph idx="1"/>
          </p:nvPr>
        </p:nvSpPr>
        <p:spPr>
          <a:xfrm>
            <a:off x="395536" y="620688"/>
            <a:ext cx="8604448" cy="5395119"/>
          </a:xfrm>
        </p:spPr>
        <p:txBody>
          <a:bodyPr/>
          <a:lstStyle/>
          <a:p>
            <a:pPr marL="457200" indent="-457200">
              <a:lnSpc>
                <a:spcPts val="3940"/>
              </a:lnSpc>
              <a:spcAft>
                <a:spcPts val="1800"/>
              </a:spcAft>
              <a:buFont typeface="Arial"/>
              <a:buChar char="•"/>
            </a:pPr>
            <a:r>
              <a:rPr lang="de-CH" dirty="0">
                <a:solidFill>
                  <a:srgbClr val="333399"/>
                </a:solidFill>
                <a:latin typeface="Arial Rounded MT Bold" charset="0"/>
              </a:rPr>
              <a:t>Verstehen</a:t>
            </a:r>
            <a:r>
              <a:rPr lang="de-CH" dirty="0">
                <a:latin typeface="Arial Rounded MT Bold" charset="0"/>
              </a:rPr>
              <a:t>, was es heißt, „</a:t>
            </a:r>
            <a:r>
              <a:rPr lang="de-CH" dirty="0">
                <a:solidFill>
                  <a:srgbClr val="333399"/>
                </a:solidFill>
                <a:latin typeface="Arial Rounded MT Bold" charset="0"/>
              </a:rPr>
              <a:t>in </a:t>
            </a:r>
            <a:r>
              <a:rPr lang="de-CH" dirty="0" smtClean="0">
                <a:solidFill>
                  <a:srgbClr val="333399"/>
                </a:solidFill>
                <a:latin typeface="Arial Rounded MT Bold" charset="0"/>
              </a:rPr>
              <a:t>Christus</a:t>
            </a:r>
            <a:r>
              <a:rPr lang="de-CH" dirty="0">
                <a:latin typeface="Arial Rounded MT Bold" charset="0"/>
              </a:rPr>
              <a:t>“</a:t>
            </a:r>
            <a:r>
              <a:rPr lang="de-CH" altLang="ja-JP" dirty="0" smtClean="0">
                <a:latin typeface="Arial Rounded MT Bold" charset="0"/>
              </a:rPr>
              <a:t> </a:t>
            </a:r>
            <a:r>
              <a:rPr lang="de-CH" altLang="ja-JP" dirty="0">
                <a:latin typeface="Arial Rounded MT Bold" charset="0"/>
              </a:rPr>
              <a:t>zu sein:</a:t>
            </a:r>
          </a:p>
          <a:p>
            <a:pPr marL="707222" lvl="1" indent="-457200">
              <a:lnSpc>
                <a:spcPts val="3940"/>
              </a:lnSpc>
              <a:spcAft>
                <a:spcPts val="1800"/>
              </a:spcAft>
              <a:buFont typeface="Symbol" charset="2"/>
              <a:buChar char="-"/>
            </a:pPr>
            <a:r>
              <a:rPr lang="de-CH" sz="2800" dirty="0">
                <a:solidFill>
                  <a:srgbClr val="333399"/>
                </a:solidFill>
                <a:latin typeface="Arial Rounded MT Bold" charset="0"/>
              </a:rPr>
              <a:t>Röm 8,1</a:t>
            </a:r>
            <a:r>
              <a:rPr lang="de-CH" sz="2800" dirty="0">
                <a:latin typeface="Arial Rounded MT Bold" charset="0"/>
              </a:rPr>
              <a:t>: „Folglich [gibt es] jetzt </a:t>
            </a:r>
            <a:r>
              <a:rPr lang="de-CH" sz="2800" dirty="0">
                <a:solidFill>
                  <a:srgbClr val="333399"/>
                </a:solidFill>
                <a:latin typeface="Arial Rounded MT Bold" charset="0"/>
              </a:rPr>
              <a:t>keine Verdammnis (Verurteilung) für die, welche in Christus Jesus </a:t>
            </a:r>
            <a:r>
              <a:rPr lang="de-CH" sz="2800" dirty="0" smtClean="0">
                <a:solidFill>
                  <a:srgbClr val="333399"/>
                </a:solidFill>
                <a:latin typeface="Arial Rounded MT Bold" charset="0"/>
              </a:rPr>
              <a:t>sind</a:t>
            </a:r>
            <a:r>
              <a:rPr lang="de-CH" sz="2800" dirty="0" smtClean="0">
                <a:latin typeface="Arial Rounded MT Bold" charset="0"/>
              </a:rPr>
              <a:t>.“</a:t>
            </a:r>
            <a:endParaRPr lang="de-CH" altLang="ja-JP" sz="2800" dirty="0">
              <a:latin typeface="Arial Rounded MT Bold" charset="0"/>
            </a:endParaRPr>
          </a:p>
          <a:p>
            <a:pPr marL="707222" lvl="1" indent="-457200">
              <a:lnSpc>
                <a:spcPts val="3940"/>
              </a:lnSpc>
              <a:spcAft>
                <a:spcPts val="1800"/>
              </a:spcAft>
              <a:buFont typeface="Symbol" charset="2"/>
              <a:buChar char="-"/>
            </a:pPr>
            <a:r>
              <a:rPr lang="de-CH" sz="2800" dirty="0">
                <a:solidFill>
                  <a:srgbClr val="333399"/>
                </a:solidFill>
                <a:latin typeface="Arial Rounded MT Bold" charset="0"/>
              </a:rPr>
              <a:t>2. Kor 5,17</a:t>
            </a:r>
            <a:r>
              <a:rPr lang="de-CH" sz="2800" dirty="0">
                <a:latin typeface="Arial Rounded MT Bold" charset="0"/>
              </a:rPr>
              <a:t>: „Daher, wenn jemand </a:t>
            </a:r>
            <a:r>
              <a:rPr lang="de-CH" sz="2800" dirty="0">
                <a:solidFill>
                  <a:srgbClr val="333399"/>
                </a:solidFill>
                <a:latin typeface="Arial Rounded MT Bold" charset="0"/>
              </a:rPr>
              <a:t>in Christus</a:t>
            </a:r>
            <a:r>
              <a:rPr lang="de-CH" sz="2800" dirty="0">
                <a:solidFill>
                  <a:srgbClr val="4F81BD"/>
                </a:solidFill>
                <a:latin typeface="Arial Rounded MT Bold" charset="0"/>
              </a:rPr>
              <a:t> </a:t>
            </a:r>
            <a:r>
              <a:rPr lang="de-CH" sz="2800" dirty="0">
                <a:latin typeface="Arial Rounded MT Bold" charset="0"/>
              </a:rPr>
              <a:t>ist, so ist er eine </a:t>
            </a:r>
            <a:r>
              <a:rPr lang="de-CH" sz="2800" dirty="0">
                <a:solidFill>
                  <a:srgbClr val="333399"/>
                </a:solidFill>
                <a:latin typeface="Arial Rounded MT Bold" charset="0"/>
              </a:rPr>
              <a:t>neue </a:t>
            </a:r>
            <a:r>
              <a:rPr lang="de-CH" sz="2800" dirty="0" smtClean="0">
                <a:solidFill>
                  <a:srgbClr val="333399"/>
                </a:solidFill>
                <a:latin typeface="Arial Rounded MT Bold" charset="0"/>
              </a:rPr>
              <a:t>Schöpfung</a:t>
            </a:r>
            <a:r>
              <a:rPr lang="de-CH" sz="2800" dirty="0">
                <a:latin typeface="Arial Rounded MT Bold" charset="0"/>
              </a:rPr>
              <a:t>; das Alte ist vergangen, siehe, Neues ist geworden</a:t>
            </a:r>
            <a:r>
              <a:rPr lang="de-CH" sz="2800" dirty="0" smtClean="0">
                <a:latin typeface="Arial Rounded MT Bold" charset="0"/>
              </a:rPr>
              <a:t>.“</a:t>
            </a:r>
            <a:endParaRPr lang="de-CH" sz="2800" dirty="0">
              <a:latin typeface="Arial Unicode MS"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34</a:t>
            </a:fld>
            <a:endParaRPr lang="de-CH"/>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83568" y="0"/>
            <a:ext cx="8460432" cy="692697"/>
          </a:xfrm>
        </p:spPr>
        <p:txBody>
          <a:bodyPr/>
          <a:lstStyle/>
          <a:p>
            <a:pPr algn="l"/>
            <a:r>
              <a:rPr lang="de-CH" sz="3100" dirty="0" smtClean="0">
                <a:solidFill>
                  <a:schemeClr val="bg1"/>
                </a:solidFill>
                <a:latin typeface="Arial Rounded MT Bold" charset="0"/>
              </a:rPr>
              <a:t>Abhilfe</a:t>
            </a:r>
            <a:endParaRPr lang="de-CH" sz="3100" dirty="0">
              <a:solidFill>
                <a:schemeClr val="bg1"/>
              </a:solidFill>
              <a:latin typeface="Arial Unicode MS" charset="0"/>
            </a:endParaRPr>
          </a:p>
        </p:txBody>
      </p:sp>
      <p:sp>
        <p:nvSpPr>
          <p:cNvPr id="69635" name="Rectangle 3"/>
          <p:cNvSpPr>
            <a:spLocks noGrp="1" noChangeArrowheads="1"/>
          </p:cNvSpPr>
          <p:nvPr>
            <p:ph idx="1"/>
          </p:nvPr>
        </p:nvSpPr>
        <p:spPr>
          <a:xfrm>
            <a:off x="323528" y="692696"/>
            <a:ext cx="8640960" cy="5256584"/>
          </a:xfrm>
        </p:spPr>
        <p:txBody>
          <a:bodyPr/>
          <a:lstStyle/>
          <a:p>
            <a:pPr marL="609600" indent="-609600">
              <a:lnSpc>
                <a:spcPts val="3560"/>
              </a:lnSpc>
              <a:spcAft>
                <a:spcPts val="1200"/>
              </a:spcAft>
              <a:buFont typeface="Arial"/>
              <a:buChar char="•"/>
            </a:pPr>
            <a:r>
              <a:rPr lang="de-CH" sz="2400" dirty="0">
                <a:solidFill>
                  <a:srgbClr val="333399"/>
                </a:solidFill>
                <a:latin typeface="Arial Rounded MT Bold" charset="0"/>
              </a:rPr>
              <a:t>Schuld ist getilgt</a:t>
            </a:r>
            <a:r>
              <a:rPr lang="de-CH" sz="2400" dirty="0">
                <a:latin typeface="Arial Rounded MT Bold" charset="0"/>
              </a:rPr>
              <a:t>; verurteilt uns nicht mehr.</a:t>
            </a:r>
          </a:p>
          <a:p>
            <a:pPr marL="609600" indent="-609600">
              <a:lnSpc>
                <a:spcPts val="3560"/>
              </a:lnSpc>
              <a:spcBef>
                <a:spcPts val="1303"/>
              </a:spcBef>
              <a:spcAft>
                <a:spcPts val="1200"/>
              </a:spcAft>
              <a:buFont typeface="Arial"/>
              <a:buChar char="•"/>
            </a:pPr>
            <a:r>
              <a:rPr lang="de-CH" sz="2400" dirty="0">
                <a:solidFill>
                  <a:srgbClr val="333399"/>
                </a:solidFill>
                <a:latin typeface="Arial Rounded MT Bold" charset="0"/>
              </a:rPr>
              <a:t>In Christus sein </a:t>
            </a:r>
            <a:r>
              <a:rPr lang="de-CH" sz="2400" dirty="0">
                <a:latin typeface="Arial Rounded MT Bold" charset="0"/>
              </a:rPr>
              <a:t>heißt:</a:t>
            </a:r>
          </a:p>
          <a:p>
            <a:pPr marL="1066800" lvl="1" indent="-609600">
              <a:lnSpc>
                <a:spcPts val="3560"/>
              </a:lnSpc>
              <a:spcBef>
                <a:spcPts val="103"/>
              </a:spcBef>
              <a:spcAft>
                <a:spcPts val="1200"/>
              </a:spcAft>
            </a:pPr>
            <a:r>
              <a:rPr lang="de-CH" sz="2400" dirty="0">
                <a:solidFill>
                  <a:srgbClr val="333399"/>
                </a:solidFill>
                <a:latin typeface="Arial Rounded MT Bold" charset="0"/>
              </a:rPr>
              <a:t>aus seiner Kraft </a:t>
            </a:r>
            <a:r>
              <a:rPr lang="de-CH" sz="2400" dirty="0">
                <a:latin typeface="Arial Rounded MT Bold" charset="0"/>
              </a:rPr>
              <a:t>leben.</a:t>
            </a:r>
          </a:p>
          <a:p>
            <a:pPr marL="1066800" lvl="1" indent="-609600">
              <a:lnSpc>
                <a:spcPts val="3560"/>
              </a:lnSpc>
              <a:spcBef>
                <a:spcPts val="103"/>
              </a:spcBef>
              <a:spcAft>
                <a:spcPts val="1200"/>
              </a:spcAft>
            </a:pPr>
            <a:r>
              <a:rPr lang="de-CH" sz="2400" dirty="0">
                <a:solidFill>
                  <a:srgbClr val="333399"/>
                </a:solidFill>
                <a:latin typeface="Arial Rounded MT Bold" charset="0"/>
              </a:rPr>
              <a:t>seinen Willen </a:t>
            </a:r>
            <a:r>
              <a:rPr lang="de-CH" sz="2400" dirty="0">
                <a:latin typeface="Arial Rounded MT Bold" charset="0"/>
              </a:rPr>
              <a:t>tun.</a:t>
            </a:r>
          </a:p>
          <a:p>
            <a:pPr marL="609600" indent="-609600">
              <a:lnSpc>
                <a:spcPts val="3560"/>
              </a:lnSpc>
              <a:spcBef>
                <a:spcPts val="1303"/>
              </a:spcBef>
              <a:spcAft>
                <a:spcPts val="1200"/>
              </a:spcAft>
              <a:buFont typeface="Arial"/>
              <a:buChar char="•"/>
            </a:pPr>
            <a:r>
              <a:rPr lang="de-CH" sz="2400" dirty="0">
                <a:latin typeface="Arial Rounded MT Bold" charset="0"/>
              </a:rPr>
              <a:t>Vgl. </a:t>
            </a:r>
            <a:r>
              <a:rPr lang="de-CH" sz="2400" b="1" dirty="0">
                <a:solidFill>
                  <a:srgbClr val="333399"/>
                </a:solidFill>
                <a:latin typeface="Arial Rounded MT Bold" charset="0"/>
              </a:rPr>
              <a:t>2. Kor 5,15</a:t>
            </a:r>
            <a:r>
              <a:rPr lang="de-CH" sz="2400" dirty="0">
                <a:latin typeface="Arial Rounded MT Bold" charset="0"/>
              </a:rPr>
              <a:t>: „Und für alle ist er gestorben, damit die, welche leben, </a:t>
            </a:r>
            <a:r>
              <a:rPr lang="de-CH" sz="2400" dirty="0">
                <a:solidFill>
                  <a:srgbClr val="333399"/>
                </a:solidFill>
                <a:latin typeface="Arial Rounded MT Bold" charset="0"/>
              </a:rPr>
              <a:t>nicht mehr sich selbst leben</a:t>
            </a:r>
            <a:r>
              <a:rPr lang="de-CH" sz="2400" dirty="0">
                <a:latin typeface="Arial Rounded MT Bold" charset="0"/>
              </a:rPr>
              <a:t>, sondern dem, der für sie gestorben und auferweckt worden </a:t>
            </a:r>
            <a:r>
              <a:rPr lang="de-CH" sz="2400" dirty="0" smtClean="0">
                <a:latin typeface="Arial Rounded MT Bold" charset="0"/>
              </a:rPr>
              <a:t>ist“ (vgl. auch </a:t>
            </a:r>
            <a:r>
              <a:rPr lang="de-CH" sz="2400" dirty="0" err="1" smtClean="0">
                <a:latin typeface="Arial Rounded MT Bold" charset="0"/>
              </a:rPr>
              <a:t>Röm</a:t>
            </a:r>
            <a:r>
              <a:rPr lang="de-CH" sz="2400" dirty="0" smtClean="0">
                <a:latin typeface="Arial Rounded MT Bold" charset="0"/>
              </a:rPr>
              <a:t> 14,7-9; Gal 2,19-20).</a:t>
            </a:r>
            <a:endParaRPr lang="de-CH" altLang="ja-JP" sz="2400" dirty="0">
              <a:latin typeface="Arial Rounded MT Bold" charset="0"/>
            </a:endParaRPr>
          </a:p>
          <a:p>
            <a:pPr marL="609600" indent="-609600">
              <a:lnSpc>
                <a:spcPct val="90000"/>
              </a:lnSpc>
            </a:pPr>
            <a:endParaRPr lang="de-CH" sz="2200" dirty="0">
              <a:latin typeface="Arial Unicode MS" charset="0"/>
            </a:endParaRPr>
          </a:p>
          <a:p>
            <a:pPr marL="609600" indent="-609600">
              <a:lnSpc>
                <a:spcPct val="90000"/>
              </a:lnSpc>
            </a:pPr>
            <a:endParaRPr lang="de-CH" sz="1900" dirty="0">
              <a:latin typeface="Arial Unicode MS" charset="0"/>
            </a:endParaRPr>
          </a:p>
          <a:p>
            <a:pPr marL="609600" indent="-609600">
              <a:lnSpc>
                <a:spcPct val="90000"/>
              </a:lnSpc>
            </a:pPr>
            <a:endParaRPr lang="de-CH" sz="1900" dirty="0">
              <a:latin typeface="Arial Unicode MS" charset="0"/>
            </a:endParaRPr>
          </a:p>
          <a:p>
            <a:pPr marL="609600" indent="-609600">
              <a:lnSpc>
                <a:spcPct val="90000"/>
              </a:lnSpc>
              <a:buFontTx/>
              <a:buNone/>
            </a:pPr>
            <a:endParaRPr lang="de-CH" sz="2400" dirty="0">
              <a:latin typeface="Arial Unicode MS"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35</a:t>
            </a:fld>
            <a:endParaRPr lang="de-CH"/>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755576" y="0"/>
            <a:ext cx="8388424" cy="620688"/>
          </a:xfrm>
        </p:spPr>
        <p:txBody>
          <a:bodyPr/>
          <a:lstStyle/>
          <a:p>
            <a:pPr algn="l"/>
            <a:r>
              <a:rPr lang="de-CH" sz="3100" dirty="0">
                <a:solidFill>
                  <a:schemeClr val="bg1"/>
                </a:solidFill>
                <a:latin typeface="Arial Rounded MT Bold" charset="0"/>
              </a:rPr>
              <a:t>Schluss</a:t>
            </a:r>
            <a:endParaRPr lang="de-CH" sz="3100" dirty="0">
              <a:solidFill>
                <a:schemeClr val="bg1"/>
              </a:solidFill>
              <a:latin typeface="Arial Unicode MS" charset="0"/>
            </a:endParaRPr>
          </a:p>
        </p:txBody>
      </p:sp>
      <p:sp>
        <p:nvSpPr>
          <p:cNvPr id="70659" name="Rectangle 3"/>
          <p:cNvSpPr>
            <a:spLocks noGrp="1" noChangeArrowheads="1"/>
          </p:cNvSpPr>
          <p:nvPr>
            <p:ph idx="1"/>
          </p:nvPr>
        </p:nvSpPr>
        <p:spPr>
          <a:xfrm>
            <a:off x="251520" y="620688"/>
            <a:ext cx="8784976" cy="5400600"/>
          </a:xfrm>
        </p:spPr>
        <p:txBody>
          <a:bodyPr/>
          <a:lstStyle/>
          <a:p>
            <a:pPr marL="0" indent="0">
              <a:lnSpc>
                <a:spcPts val="2640"/>
              </a:lnSpc>
            </a:pPr>
            <a:r>
              <a:rPr lang="de-CH" sz="1800" dirty="0">
                <a:solidFill>
                  <a:srgbClr val="333399"/>
                </a:solidFill>
                <a:latin typeface="Arial Rounded MT Bold" charset="0"/>
              </a:rPr>
              <a:t>Röm 8,31-39</a:t>
            </a:r>
            <a:r>
              <a:rPr lang="de-CH" sz="1800" dirty="0">
                <a:latin typeface="Arial Rounded MT Bold" charset="0"/>
              </a:rPr>
              <a:t>: „Was sollen wir nun hierzu sagen? Wenn Gott für uns ist, wer gegen uns? </a:t>
            </a:r>
            <a:r>
              <a:rPr lang="de-CH" sz="1800" dirty="0">
                <a:solidFill>
                  <a:srgbClr val="333399"/>
                </a:solidFill>
                <a:latin typeface="Arial Rounded MT Bold" charset="0"/>
              </a:rPr>
              <a:t>Er, der seinen eigenen Sohn nicht </a:t>
            </a:r>
            <a:r>
              <a:rPr lang="de-CH" sz="1800" dirty="0" smtClean="0">
                <a:solidFill>
                  <a:srgbClr val="333399"/>
                </a:solidFill>
                <a:latin typeface="Arial Rounded MT Bold" charset="0"/>
              </a:rPr>
              <a:t>verschont</a:t>
            </a:r>
            <a:r>
              <a:rPr lang="de-CH" sz="1800" dirty="0">
                <a:solidFill>
                  <a:srgbClr val="333399"/>
                </a:solidFill>
                <a:latin typeface="Arial Rounded MT Bold" charset="0"/>
              </a:rPr>
              <a:t>, sondern ihn für uns alle hingegeben hat, wie wird er uns mit ihm nicht auch alles schenken?</a:t>
            </a:r>
            <a:r>
              <a:rPr lang="de-CH" sz="1800" dirty="0">
                <a:solidFill>
                  <a:srgbClr val="4F81BD"/>
                </a:solidFill>
                <a:latin typeface="Arial Rounded MT Bold" charset="0"/>
              </a:rPr>
              <a:t> </a:t>
            </a:r>
            <a:r>
              <a:rPr lang="de-CH" sz="1800" dirty="0">
                <a:latin typeface="Arial Rounded MT Bold" charset="0"/>
              </a:rPr>
              <a:t>Wer wird gegen Gottes </a:t>
            </a:r>
            <a:r>
              <a:rPr lang="de-CH" sz="1800" dirty="0" smtClean="0">
                <a:latin typeface="Arial Rounded MT Bold" charset="0"/>
              </a:rPr>
              <a:t>Auserwählte </a:t>
            </a:r>
            <a:r>
              <a:rPr lang="de-CH" sz="1800" dirty="0">
                <a:latin typeface="Arial Rounded MT Bold" charset="0"/>
              </a:rPr>
              <a:t>Anklage erheben? Gott ist es, der rechtfertigt. Wer ist, der verdamme? Christus Jesus ist es, der gestorben, ja noch mehr, der auferweckt, der auch zur Rechten Gottes ist, der sich auch für uns einsetzt. </a:t>
            </a:r>
            <a:r>
              <a:rPr lang="de-CH" sz="1800" dirty="0">
                <a:solidFill>
                  <a:srgbClr val="333399"/>
                </a:solidFill>
                <a:latin typeface="Arial Rounded MT Bold" charset="0"/>
              </a:rPr>
              <a:t>Wer wird uns scheiden von der Liebe Christi? </a:t>
            </a:r>
            <a:r>
              <a:rPr lang="de-CH" sz="1800" dirty="0">
                <a:latin typeface="Arial Rounded MT Bold" charset="0"/>
              </a:rPr>
              <a:t>Bedrängnis oder Angst oder Verfolgung oder </a:t>
            </a:r>
            <a:r>
              <a:rPr lang="de-CH" sz="1800" dirty="0" smtClean="0">
                <a:latin typeface="Arial Rounded MT Bold" charset="0"/>
              </a:rPr>
              <a:t>Hungersnot </a:t>
            </a:r>
            <a:r>
              <a:rPr lang="de-CH" sz="1800" dirty="0">
                <a:latin typeface="Arial Rounded MT Bold" charset="0"/>
              </a:rPr>
              <a:t>oder Blöße oder Gefahr oder Schwert? Wie geschrieben steht: ‚Um deinetwillen werden wir getötet den ganzen Tag; wie Schlachtschafe sind wir gerechnet worden.</a:t>
            </a:r>
            <a:r>
              <a:rPr lang="ja-JP" altLang="de-CH" sz="1800" dirty="0">
                <a:latin typeface="Arial" charset="0"/>
              </a:rPr>
              <a:t>‘</a:t>
            </a:r>
            <a:r>
              <a:rPr lang="de-CH" altLang="ja-JP" sz="1800" dirty="0">
                <a:latin typeface="Arial Rounded MT Bold" charset="0"/>
              </a:rPr>
              <a:t> Aber in diesem allen überwinden wir weit durch den, der uns geliebt hat. Denn </a:t>
            </a:r>
            <a:r>
              <a:rPr lang="de-CH" altLang="ja-JP" sz="1800" dirty="0">
                <a:solidFill>
                  <a:srgbClr val="333399"/>
                </a:solidFill>
                <a:latin typeface="Arial Rounded MT Bold" charset="0"/>
              </a:rPr>
              <a:t>ich bin überzeugt, dass weder Tod noch Leben, weder Engel noch Gewalten, weder Gegenwärtiges noch Zukünftiges, noch Mächte, weder Höhe noch Tiefe, noch irgendein anderes Geschöpf uns wird scheiden können von der Liebe Gottes, die in Christus Jesus ist, unserem </a:t>
            </a:r>
            <a:r>
              <a:rPr lang="de-CH" altLang="ja-JP" sz="1800" dirty="0" smtClean="0">
                <a:solidFill>
                  <a:srgbClr val="333399"/>
                </a:solidFill>
                <a:latin typeface="Arial Rounded MT Bold" charset="0"/>
              </a:rPr>
              <a:t>Herrn</a:t>
            </a:r>
            <a:r>
              <a:rPr lang="de-CH" altLang="ja-JP" sz="1800" dirty="0" smtClean="0">
                <a:latin typeface="Arial Rounded MT Bold" charset="0"/>
              </a:rPr>
              <a:t>.“</a:t>
            </a:r>
            <a:endParaRPr lang="de-CH" sz="1800" dirty="0">
              <a:latin typeface="Arial Rounded MT Bold"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36</a:t>
            </a:fld>
            <a:endParaRPr lang="de-CH"/>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1187450" y="188913"/>
            <a:ext cx="7727950" cy="1143000"/>
          </a:xfrm>
        </p:spPr>
        <p:txBody>
          <a:bodyPr/>
          <a:lstStyle/>
          <a:p>
            <a:endParaRPr lang="de-DE" sz="3200">
              <a:latin typeface="Arial Unicode MS" charset="0"/>
            </a:endParaRPr>
          </a:p>
        </p:txBody>
      </p:sp>
      <p:sp>
        <p:nvSpPr>
          <p:cNvPr id="9218" name="Rectangle 3"/>
          <p:cNvSpPr>
            <a:spLocks noGrp="1" noChangeArrowheads="1"/>
          </p:cNvSpPr>
          <p:nvPr>
            <p:ph idx="1"/>
          </p:nvPr>
        </p:nvSpPr>
        <p:spPr>
          <a:xfrm>
            <a:off x="251520" y="692696"/>
            <a:ext cx="8784976" cy="5112568"/>
          </a:xfrm>
        </p:spPr>
        <p:txBody>
          <a:bodyPr/>
          <a:lstStyle/>
          <a:p>
            <a:pPr marL="609600" indent="-609600"/>
            <a:endParaRPr lang="de-CH" sz="3400" dirty="0">
              <a:latin typeface="Arial Unicode MS" charset="0"/>
            </a:endParaRPr>
          </a:p>
          <a:p>
            <a:pPr marL="0" indent="0" algn="ctr">
              <a:buNone/>
            </a:pPr>
            <a:endParaRPr lang="de-CH" sz="5400" dirty="0" smtClean="0">
              <a:latin typeface="Arial Rounded MT Bold" charset="0"/>
            </a:endParaRPr>
          </a:p>
          <a:p>
            <a:pPr marL="0" indent="0" algn="ctr">
              <a:buNone/>
            </a:pPr>
            <a:r>
              <a:rPr lang="de-CH" sz="4400" dirty="0" smtClean="0">
                <a:latin typeface="Arial Rounded MT Bold" charset="0"/>
              </a:rPr>
              <a:t>1</a:t>
            </a:r>
            <a:r>
              <a:rPr lang="de-CH" sz="4400" dirty="0">
                <a:latin typeface="Arial Rounded MT Bold" charset="0"/>
              </a:rPr>
              <a:t>. </a:t>
            </a:r>
            <a:r>
              <a:rPr lang="de-CH" sz="4400" dirty="0" smtClean="0">
                <a:latin typeface="Arial Rounded MT Bold" charset="0"/>
              </a:rPr>
              <a:t>Biblische </a:t>
            </a:r>
            <a:r>
              <a:rPr lang="de-CH" sz="4400" dirty="0">
                <a:latin typeface="Arial Rounded MT Bold" charset="0"/>
              </a:rPr>
              <a:t>Aussagen zum Thema „</a:t>
            </a:r>
            <a:r>
              <a:rPr lang="de-CH" sz="4400" dirty="0" smtClean="0">
                <a:latin typeface="Arial Rounded MT Bold" charset="0"/>
              </a:rPr>
              <a:t>Heilsgewissheit“</a:t>
            </a:r>
            <a:endParaRPr lang="de-CH" sz="4400" dirty="0">
              <a:latin typeface="Arial Rounded MT Bold"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4</a:t>
            </a:fld>
            <a:endParaRPr lang="de-CH"/>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55576" y="23731"/>
            <a:ext cx="7943974" cy="668965"/>
          </a:xfrm>
        </p:spPr>
        <p:txBody>
          <a:bodyPr/>
          <a:lstStyle/>
          <a:p>
            <a:pPr algn="l"/>
            <a:r>
              <a:rPr lang="de-CH" sz="3200" dirty="0">
                <a:latin typeface="Arial Rounded MT Bold" charset="0"/>
              </a:rPr>
              <a:t>Biblische </a:t>
            </a:r>
            <a:r>
              <a:rPr lang="de-CH" sz="3200" dirty="0" smtClean="0">
                <a:latin typeface="Arial Rounded MT Bold" charset="0"/>
              </a:rPr>
              <a:t>Aussagen</a:t>
            </a:r>
            <a:endParaRPr lang="de-CH" sz="3200" dirty="0">
              <a:latin typeface="Arial Unicode MS" charset="0"/>
            </a:endParaRPr>
          </a:p>
        </p:txBody>
      </p:sp>
      <p:sp>
        <p:nvSpPr>
          <p:cNvPr id="23555" name="Rectangle 3"/>
          <p:cNvSpPr>
            <a:spLocks noGrp="1" noChangeArrowheads="1"/>
          </p:cNvSpPr>
          <p:nvPr>
            <p:ph idx="1"/>
          </p:nvPr>
        </p:nvSpPr>
        <p:spPr>
          <a:xfrm>
            <a:off x="251520" y="764703"/>
            <a:ext cx="8740080" cy="5184577"/>
          </a:xfrm>
        </p:spPr>
        <p:txBody>
          <a:bodyPr/>
          <a:lstStyle/>
          <a:p>
            <a:pPr marL="609600" indent="-609600">
              <a:lnSpc>
                <a:spcPts val="5880"/>
              </a:lnSpc>
              <a:spcBef>
                <a:spcPct val="5000"/>
              </a:spcBef>
              <a:buFont typeface="Arial"/>
              <a:buChar char="•"/>
            </a:pPr>
            <a:r>
              <a:rPr lang="de-CH" sz="4400" dirty="0">
                <a:solidFill>
                  <a:schemeClr val="accent2"/>
                </a:solidFill>
                <a:latin typeface="Arial Rounded MT Bold" charset="0"/>
              </a:rPr>
              <a:t>1. </a:t>
            </a:r>
            <a:r>
              <a:rPr lang="de-CH" sz="4400" dirty="0" err="1">
                <a:solidFill>
                  <a:schemeClr val="accent2"/>
                </a:solidFill>
                <a:latin typeface="Arial Rounded MT Bold" charset="0"/>
              </a:rPr>
              <a:t>Joh</a:t>
            </a:r>
            <a:r>
              <a:rPr lang="de-CH" sz="4400" dirty="0">
                <a:solidFill>
                  <a:schemeClr val="accent2"/>
                </a:solidFill>
                <a:latin typeface="Arial Rounded MT Bold" charset="0"/>
              </a:rPr>
              <a:t> 5,13</a:t>
            </a:r>
            <a:r>
              <a:rPr lang="de-CH" sz="4400" dirty="0">
                <a:latin typeface="Arial Rounded MT Bold" charset="0"/>
              </a:rPr>
              <a:t>: „Dies habe ich euch geschrieben, </a:t>
            </a:r>
            <a:r>
              <a:rPr lang="de-CH" sz="4400" dirty="0">
                <a:solidFill>
                  <a:srgbClr val="333399"/>
                </a:solidFill>
                <a:latin typeface="Arial Rounded MT Bold" charset="0"/>
              </a:rPr>
              <a:t>damit ihr wisst, dass ihr ewiges Leben habt</a:t>
            </a:r>
            <a:r>
              <a:rPr lang="de-CH" sz="4400" dirty="0">
                <a:latin typeface="Arial Rounded MT Bold" charset="0"/>
              </a:rPr>
              <a:t>, die ihr an den Namen des Sohnes Gottes </a:t>
            </a:r>
            <a:r>
              <a:rPr lang="de-CH" sz="4400" dirty="0" smtClean="0">
                <a:latin typeface="Arial Rounded MT Bold" charset="0"/>
              </a:rPr>
              <a:t>glaubt.“</a:t>
            </a:r>
            <a:endParaRPr lang="de-CH" sz="4400" dirty="0">
              <a:latin typeface="Arial Rounded MT Bold"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5</a:t>
            </a:fld>
            <a:endParaRPr lang="de-CH"/>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899592" y="-27384"/>
            <a:ext cx="7971358" cy="720080"/>
          </a:xfrm>
        </p:spPr>
        <p:txBody>
          <a:bodyPr/>
          <a:lstStyle/>
          <a:p>
            <a:pPr algn="l"/>
            <a:r>
              <a:rPr lang="de-CH" sz="3200" dirty="0">
                <a:latin typeface="Arial Rounded MT Bold" charset="0"/>
              </a:rPr>
              <a:t>Biblische </a:t>
            </a:r>
            <a:r>
              <a:rPr lang="de-CH" sz="3200" dirty="0" smtClean="0">
                <a:latin typeface="Arial Rounded MT Bold" charset="0"/>
              </a:rPr>
              <a:t>Aussagen</a:t>
            </a:r>
            <a:endParaRPr lang="de-CH" sz="3200" dirty="0">
              <a:latin typeface="Arial Unicode MS" charset="0"/>
            </a:endParaRPr>
          </a:p>
        </p:txBody>
      </p:sp>
      <p:sp>
        <p:nvSpPr>
          <p:cNvPr id="38915" name="Rectangle 3"/>
          <p:cNvSpPr>
            <a:spLocks noGrp="1" noChangeArrowheads="1"/>
          </p:cNvSpPr>
          <p:nvPr>
            <p:ph idx="1"/>
          </p:nvPr>
        </p:nvSpPr>
        <p:spPr>
          <a:xfrm>
            <a:off x="107504" y="836712"/>
            <a:ext cx="8820472" cy="5040560"/>
          </a:xfrm>
        </p:spPr>
        <p:txBody>
          <a:bodyPr/>
          <a:lstStyle/>
          <a:p>
            <a:pPr marL="609600" indent="-609600">
              <a:lnSpc>
                <a:spcPts val="4720"/>
              </a:lnSpc>
              <a:buFont typeface="Arial"/>
              <a:buChar char="•"/>
            </a:pPr>
            <a:r>
              <a:rPr lang="de-CH" sz="3600" dirty="0" err="1">
                <a:solidFill>
                  <a:srgbClr val="333399"/>
                </a:solidFill>
                <a:latin typeface="Arial Rounded MT Bold" charset="0"/>
              </a:rPr>
              <a:t>Joh</a:t>
            </a:r>
            <a:r>
              <a:rPr lang="de-CH" sz="3600" dirty="0">
                <a:solidFill>
                  <a:srgbClr val="333399"/>
                </a:solidFill>
                <a:latin typeface="Arial Rounded MT Bold" charset="0"/>
              </a:rPr>
              <a:t> 5,24</a:t>
            </a:r>
            <a:r>
              <a:rPr lang="de-CH" sz="3600" dirty="0">
                <a:latin typeface="Arial Rounded MT Bold" charset="0"/>
              </a:rPr>
              <a:t>: „Wahrlich, wahrlich, ich sage euch: Wer mein Wort hört und glaubt dem, der mich gesandt hat, </a:t>
            </a:r>
            <a:r>
              <a:rPr lang="de-CH" sz="3600" dirty="0">
                <a:solidFill>
                  <a:srgbClr val="333399"/>
                </a:solidFill>
                <a:latin typeface="Arial Rounded MT Bold" charset="0"/>
              </a:rPr>
              <a:t>hat ewiges Leben und kommt nicht ins Gericht, sondern er ist aus dem Tod in das Leben </a:t>
            </a:r>
            <a:r>
              <a:rPr lang="de-CH" sz="3600" dirty="0" smtClean="0">
                <a:solidFill>
                  <a:srgbClr val="333399"/>
                </a:solidFill>
                <a:latin typeface="Arial Rounded MT Bold" charset="0"/>
              </a:rPr>
              <a:t>übergegangen</a:t>
            </a:r>
            <a:r>
              <a:rPr lang="de-CH" sz="3600" dirty="0" smtClean="0">
                <a:latin typeface="Arial Rounded MT Bold" charset="0"/>
              </a:rPr>
              <a:t>.“</a:t>
            </a:r>
            <a:endParaRPr lang="de-CH" sz="3600" dirty="0">
              <a:latin typeface="Arial Rounded MT Bold"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6</a:t>
            </a:fld>
            <a:endParaRPr lang="de-CH"/>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9552" y="0"/>
            <a:ext cx="8375848" cy="692697"/>
          </a:xfrm>
        </p:spPr>
        <p:txBody>
          <a:bodyPr/>
          <a:lstStyle/>
          <a:p>
            <a:pPr algn="l"/>
            <a:r>
              <a:rPr lang="de-CH" sz="3200" dirty="0">
                <a:latin typeface="Arial Rounded MT Bold"/>
                <a:cs typeface="Arial Rounded MT Bold"/>
              </a:rPr>
              <a:t>Biblische </a:t>
            </a:r>
            <a:r>
              <a:rPr lang="de-CH" sz="3200" dirty="0" smtClean="0">
                <a:latin typeface="Arial Rounded MT Bold"/>
                <a:cs typeface="Arial Rounded MT Bold"/>
              </a:rPr>
              <a:t>Aussagen</a:t>
            </a:r>
            <a:endParaRPr lang="de-CH" sz="3200" dirty="0">
              <a:latin typeface="Arial Rounded MT Bold"/>
              <a:cs typeface="Arial Rounded MT Bold"/>
            </a:endParaRPr>
          </a:p>
        </p:txBody>
      </p:sp>
      <p:sp>
        <p:nvSpPr>
          <p:cNvPr id="39939" name="Rectangle 3"/>
          <p:cNvSpPr>
            <a:spLocks noGrp="1" noChangeArrowheads="1"/>
          </p:cNvSpPr>
          <p:nvPr>
            <p:ph idx="1"/>
          </p:nvPr>
        </p:nvSpPr>
        <p:spPr>
          <a:xfrm>
            <a:off x="107504" y="764704"/>
            <a:ext cx="8807896" cy="5184577"/>
          </a:xfrm>
        </p:spPr>
        <p:txBody>
          <a:bodyPr/>
          <a:lstStyle/>
          <a:p>
            <a:pPr marL="609600" indent="-609600">
              <a:lnSpc>
                <a:spcPts val="4340"/>
              </a:lnSpc>
              <a:spcAft>
                <a:spcPts val="1800"/>
              </a:spcAft>
              <a:buFont typeface="Arial"/>
              <a:buChar char="•"/>
            </a:pPr>
            <a:r>
              <a:rPr lang="de-CH" dirty="0">
                <a:solidFill>
                  <a:srgbClr val="333399"/>
                </a:solidFill>
                <a:latin typeface="Arial Rounded MT Bold" charset="0"/>
              </a:rPr>
              <a:t>1. </a:t>
            </a:r>
            <a:r>
              <a:rPr lang="de-CH" dirty="0" err="1">
                <a:solidFill>
                  <a:srgbClr val="333399"/>
                </a:solidFill>
                <a:latin typeface="Arial Rounded MT Bold" charset="0"/>
              </a:rPr>
              <a:t>Joh</a:t>
            </a:r>
            <a:r>
              <a:rPr lang="de-CH" dirty="0">
                <a:solidFill>
                  <a:srgbClr val="333399"/>
                </a:solidFill>
                <a:latin typeface="Arial Rounded MT Bold" charset="0"/>
              </a:rPr>
              <a:t> 3,14</a:t>
            </a:r>
            <a:r>
              <a:rPr lang="de-CH" dirty="0">
                <a:latin typeface="Arial Rounded MT Bold" charset="0"/>
              </a:rPr>
              <a:t>: „</a:t>
            </a:r>
            <a:r>
              <a:rPr lang="de-CH" dirty="0">
                <a:solidFill>
                  <a:srgbClr val="333399"/>
                </a:solidFill>
                <a:latin typeface="Arial Rounded MT Bold" charset="0"/>
              </a:rPr>
              <a:t>Wir wissen</a:t>
            </a:r>
            <a:r>
              <a:rPr lang="de-CH" dirty="0">
                <a:latin typeface="Arial Rounded MT Bold" charset="0"/>
              </a:rPr>
              <a:t>, dass wir aus dem Tod in das Leben </a:t>
            </a:r>
            <a:r>
              <a:rPr lang="de-CH" dirty="0" err="1" smtClean="0">
                <a:latin typeface="Arial Rounded MT Bold" charset="0"/>
              </a:rPr>
              <a:t>hinübergegan</a:t>
            </a:r>
            <a:r>
              <a:rPr lang="de-CH" dirty="0" smtClean="0">
                <a:latin typeface="Arial Rounded MT Bold" charset="0"/>
              </a:rPr>
              <a:t>-gen </a:t>
            </a:r>
            <a:r>
              <a:rPr lang="de-CH" dirty="0">
                <a:latin typeface="Arial Rounded MT Bold" charset="0"/>
              </a:rPr>
              <a:t>sind </a:t>
            </a:r>
            <a:r>
              <a:rPr lang="de-CH" dirty="0" smtClean="0">
                <a:latin typeface="Arial Rounded MT Bold" charset="0"/>
              </a:rPr>
              <a:t>…“</a:t>
            </a:r>
            <a:endParaRPr lang="de-CH" altLang="ja-JP" dirty="0">
              <a:latin typeface="Arial Rounded MT Bold" charset="0"/>
            </a:endParaRPr>
          </a:p>
          <a:p>
            <a:pPr marL="609600" indent="-609600">
              <a:lnSpc>
                <a:spcPts val="4340"/>
              </a:lnSpc>
              <a:spcAft>
                <a:spcPts val="1800"/>
              </a:spcAft>
              <a:buFont typeface="Arial"/>
              <a:buChar char="•"/>
            </a:pPr>
            <a:r>
              <a:rPr lang="de-CH" dirty="0" err="1">
                <a:solidFill>
                  <a:srgbClr val="333399"/>
                </a:solidFill>
                <a:latin typeface="Arial Rounded MT Bold" charset="0"/>
              </a:rPr>
              <a:t>Joh</a:t>
            </a:r>
            <a:r>
              <a:rPr lang="de-CH" dirty="0">
                <a:solidFill>
                  <a:srgbClr val="333399"/>
                </a:solidFill>
                <a:latin typeface="Arial Rounded MT Bold" charset="0"/>
              </a:rPr>
              <a:t> 3,16</a:t>
            </a:r>
            <a:r>
              <a:rPr lang="de-CH" dirty="0">
                <a:latin typeface="Arial Rounded MT Bold" charset="0"/>
              </a:rPr>
              <a:t>: „Denn so hat Gott die Welt geliebt, dass er seinen einzigen Sohn gab, damit jeder, der an ihn glaubt, nicht verloren gehe, </a:t>
            </a:r>
            <a:r>
              <a:rPr lang="de-CH" dirty="0">
                <a:solidFill>
                  <a:srgbClr val="333399"/>
                </a:solidFill>
                <a:latin typeface="Arial Rounded MT Bold" charset="0"/>
              </a:rPr>
              <a:t>sondern ewiges Leben </a:t>
            </a:r>
            <a:r>
              <a:rPr lang="de-CH" dirty="0" smtClean="0">
                <a:solidFill>
                  <a:srgbClr val="333399"/>
                </a:solidFill>
                <a:latin typeface="Arial Rounded MT Bold" charset="0"/>
              </a:rPr>
              <a:t>habe</a:t>
            </a:r>
            <a:r>
              <a:rPr lang="de-CH" dirty="0" smtClean="0">
                <a:latin typeface="Arial Rounded MT Bold" charset="0"/>
              </a:rPr>
              <a:t>.“</a:t>
            </a:r>
            <a:endParaRPr lang="de-CH" altLang="ja-JP" dirty="0">
              <a:latin typeface="Arial Rounded MT Bold"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7</a:t>
            </a:fld>
            <a:endParaRPr lang="de-CH"/>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755576" y="44625"/>
            <a:ext cx="8159824" cy="504056"/>
          </a:xfrm>
        </p:spPr>
        <p:txBody>
          <a:bodyPr/>
          <a:lstStyle/>
          <a:p>
            <a:pPr algn="l"/>
            <a:r>
              <a:rPr lang="de-CH" sz="3200" dirty="0">
                <a:latin typeface="Arial Rounded MT Bold" charset="0"/>
              </a:rPr>
              <a:t>Biblische </a:t>
            </a:r>
            <a:r>
              <a:rPr lang="de-CH" sz="3200" dirty="0" smtClean="0">
                <a:latin typeface="Arial Rounded MT Bold" charset="0"/>
              </a:rPr>
              <a:t>Aussagen</a:t>
            </a:r>
            <a:endParaRPr lang="de-CH" sz="3200" dirty="0">
              <a:latin typeface="Arial Unicode MS" charset="0"/>
            </a:endParaRPr>
          </a:p>
        </p:txBody>
      </p:sp>
      <p:sp>
        <p:nvSpPr>
          <p:cNvPr id="40963" name="Rectangle 3"/>
          <p:cNvSpPr>
            <a:spLocks noGrp="1" noChangeArrowheads="1"/>
          </p:cNvSpPr>
          <p:nvPr>
            <p:ph idx="1"/>
          </p:nvPr>
        </p:nvSpPr>
        <p:spPr>
          <a:xfrm>
            <a:off x="107504" y="764704"/>
            <a:ext cx="8852346" cy="5328592"/>
          </a:xfrm>
        </p:spPr>
        <p:txBody>
          <a:bodyPr/>
          <a:lstStyle/>
          <a:p>
            <a:pPr marL="609600" indent="-609600">
              <a:lnSpc>
                <a:spcPts val="4820"/>
              </a:lnSpc>
              <a:buFont typeface="Arial"/>
              <a:buChar char="•"/>
            </a:pPr>
            <a:r>
              <a:rPr lang="de-CH" sz="3600" dirty="0">
                <a:solidFill>
                  <a:srgbClr val="333399"/>
                </a:solidFill>
                <a:latin typeface="Arial Rounded MT Bold" charset="0"/>
              </a:rPr>
              <a:t>1. </a:t>
            </a:r>
            <a:r>
              <a:rPr lang="de-CH" sz="3600" dirty="0" err="1">
                <a:solidFill>
                  <a:srgbClr val="333399"/>
                </a:solidFill>
                <a:latin typeface="Arial Rounded MT Bold" charset="0"/>
              </a:rPr>
              <a:t>Joh</a:t>
            </a:r>
            <a:r>
              <a:rPr lang="de-CH" sz="3600" dirty="0">
                <a:solidFill>
                  <a:srgbClr val="333399"/>
                </a:solidFill>
                <a:latin typeface="Arial Rounded MT Bold" charset="0"/>
              </a:rPr>
              <a:t> 5,12</a:t>
            </a:r>
            <a:r>
              <a:rPr lang="de-CH" sz="3600" dirty="0">
                <a:latin typeface="Arial Rounded MT Bold" charset="0"/>
              </a:rPr>
              <a:t>: „Wer den Sohn [Gottes] hat, </a:t>
            </a:r>
            <a:r>
              <a:rPr lang="de-CH" sz="3600" dirty="0">
                <a:solidFill>
                  <a:srgbClr val="333399"/>
                </a:solidFill>
                <a:latin typeface="Arial Rounded MT Bold" charset="0"/>
              </a:rPr>
              <a:t>hat das [ewige] Leben</a:t>
            </a:r>
            <a:r>
              <a:rPr lang="de-CH" sz="3600" dirty="0">
                <a:latin typeface="Arial Rounded MT Bold" charset="0"/>
              </a:rPr>
              <a:t>; wer den Sohn Gottes nicht hat, hat das Leben </a:t>
            </a:r>
            <a:r>
              <a:rPr lang="de-CH" sz="3600" dirty="0" smtClean="0">
                <a:latin typeface="Arial Rounded MT Bold" charset="0"/>
              </a:rPr>
              <a:t>nicht.“</a:t>
            </a:r>
            <a:endParaRPr lang="de-CH" altLang="ja-JP" sz="3600" dirty="0">
              <a:latin typeface="Arial Rounded MT Bold" charset="0"/>
            </a:endParaRPr>
          </a:p>
          <a:p>
            <a:pPr marL="609600" indent="-609600">
              <a:lnSpc>
                <a:spcPts val="4820"/>
              </a:lnSpc>
              <a:buFont typeface="Arial"/>
              <a:buChar char="•"/>
            </a:pPr>
            <a:endParaRPr lang="de-CH" sz="3600" dirty="0">
              <a:latin typeface="Arial Rounded MT Bold" charset="0"/>
            </a:endParaRPr>
          </a:p>
          <a:p>
            <a:pPr marL="609600" indent="-609600">
              <a:lnSpc>
                <a:spcPts val="4820"/>
              </a:lnSpc>
              <a:buFont typeface="Arial"/>
              <a:buChar char="•"/>
            </a:pPr>
            <a:r>
              <a:rPr lang="de-CH" sz="3600" dirty="0">
                <a:solidFill>
                  <a:srgbClr val="333399"/>
                </a:solidFill>
                <a:latin typeface="Arial Rounded MT Bold" charset="0"/>
              </a:rPr>
              <a:t>Kann man wissen</a:t>
            </a:r>
            <a:r>
              <a:rPr lang="de-CH" sz="3600" dirty="0">
                <a:latin typeface="Arial Rounded MT Bold" charset="0"/>
              </a:rPr>
              <a:t>, ob man Jesus hat?</a:t>
            </a: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8</a:t>
            </a:fld>
            <a:endParaRPr lang="de-CH"/>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755576" y="1"/>
            <a:ext cx="8159824" cy="692696"/>
          </a:xfrm>
        </p:spPr>
        <p:txBody>
          <a:bodyPr/>
          <a:lstStyle/>
          <a:p>
            <a:pPr algn="l"/>
            <a:r>
              <a:rPr lang="de-CH" sz="3200" dirty="0">
                <a:latin typeface="Arial Rounded MT Bold" charset="0"/>
              </a:rPr>
              <a:t>Biblische </a:t>
            </a:r>
            <a:r>
              <a:rPr lang="de-CH" sz="3200" dirty="0" smtClean="0">
                <a:latin typeface="Arial Rounded MT Bold" charset="0"/>
              </a:rPr>
              <a:t>Aussagen</a:t>
            </a:r>
            <a:endParaRPr lang="de-CH" sz="3200" dirty="0">
              <a:latin typeface="Arial Unicode MS" charset="0"/>
            </a:endParaRPr>
          </a:p>
        </p:txBody>
      </p:sp>
      <p:sp>
        <p:nvSpPr>
          <p:cNvPr id="41987" name="Rectangle 3"/>
          <p:cNvSpPr>
            <a:spLocks noGrp="1" noChangeArrowheads="1"/>
          </p:cNvSpPr>
          <p:nvPr>
            <p:ph idx="1"/>
          </p:nvPr>
        </p:nvSpPr>
        <p:spPr>
          <a:xfrm>
            <a:off x="179512" y="692696"/>
            <a:ext cx="8748464" cy="5112568"/>
          </a:xfrm>
        </p:spPr>
        <p:txBody>
          <a:bodyPr/>
          <a:lstStyle/>
          <a:p>
            <a:pPr marL="609600" indent="-609600">
              <a:lnSpc>
                <a:spcPts val="5020"/>
              </a:lnSpc>
              <a:buFont typeface="Arial"/>
              <a:buChar char="•"/>
            </a:pPr>
            <a:r>
              <a:rPr lang="de-CH" sz="3600" dirty="0">
                <a:solidFill>
                  <a:srgbClr val="333399"/>
                </a:solidFill>
                <a:latin typeface="Arial Rounded MT Bold" charset="0"/>
              </a:rPr>
              <a:t>2. Kor 13,5</a:t>
            </a:r>
            <a:r>
              <a:rPr lang="de-CH" sz="3600" dirty="0">
                <a:latin typeface="Arial Rounded MT Bold" charset="0"/>
              </a:rPr>
              <a:t>: „</a:t>
            </a:r>
            <a:r>
              <a:rPr lang="de-CH" sz="3600" dirty="0">
                <a:solidFill>
                  <a:srgbClr val="333399"/>
                </a:solidFill>
                <a:latin typeface="Arial Rounded MT Bold" charset="0"/>
              </a:rPr>
              <a:t>Prüft euch</a:t>
            </a:r>
            <a:r>
              <a:rPr lang="de-CH" sz="3600" dirty="0">
                <a:latin typeface="Arial Rounded MT Bold" charset="0"/>
              </a:rPr>
              <a:t>, ob ihr im Glauben seid, untersucht euch! Oder erkennt ihr euch selbst nicht, </a:t>
            </a:r>
            <a:r>
              <a:rPr lang="de-CH" sz="3600" dirty="0">
                <a:solidFill>
                  <a:srgbClr val="333399"/>
                </a:solidFill>
                <a:latin typeface="Arial Rounded MT Bold" charset="0"/>
              </a:rPr>
              <a:t>dass Jesus Christus in euch ist</a:t>
            </a:r>
            <a:r>
              <a:rPr lang="de-CH" sz="3600" dirty="0">
                <a:latin typeface="Arial Rounded MT Bold" charset="0"/>
              </a:rPr>
              <a:t>? Es sei denn, das ihr etwa unbewährt </a:t>
            </a:r>
            <a:r>
              <a:rPr lang="de-CH" sz="3600" dirty="0" smtClean="0">
                <a:latin typeface="Arial Rounded MT Bold" charset="0"/>
              </a:rPr>
              <a:t>seid.“</a:t>
            </a:r>
            <a:endParaRPr lang="de-CH" sz="3600" dirty="0">
              <a:latin typeface="Arial Rounded MT Bold" charset="0"/>
            </a:endParaRPr>
          </a:p>
        </p:txBody>
      </p:sp>
      <p:sp>
        <p:nvSpPr>
          <p:cNvPr id="2" name="Foliennummernplatzhalter 1"/>
          <p:cNvSpPr>
            <a:spLocks noGrp="1"/>
          </p:cNvSpPr>
          <p:nvPr>
            <p:ph type="sldNum" sz="quarter" idx="10"/>
          </p:nvPr>
        </p:nvSpPr>
        <p:spPr/>
        <p:txBody>
          <a:bodyPr/>
          <a:lstStyle/>
          <a:p>
            <a:pPr>
              <a:defRPr/>
            </a:pPr>
            <a:fld id="{EA364835-31DD-6747-A2EA-5088FABDD39F}" type="slidenum">
              <a:rPr lang="de-CH" smtClean="0"/>
              <a:pPr>
                <a:defRPr/>
              </a:pPr>
              <a:t>9</a:t>
            </a:fld>
            <a:endParaRPr lang="de-CH"/>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sign">
  <a:themeElements>
    <a:clrScheme name="">
      <a:dk1>
        <a:srgbClr val="000000"/>
      </a:dk1>
      <a:lt1>
        <a:srgbClr val="FFFFFF"/>
      </a:lt1>
      <a:dk2>
        <a:srgbClr val="000000"/>
      </a:dk2>
      <a:lt2>
        <a:srgbClr val="808080"/>
      </a:lt2>
      <a:accent1>
        <a:srgbClr val="004174"/>
      </a:accent1>
      <a:accent2>
        <a:srgbClr val="333399"/>
      </a:accent2>
      <a:accent3>
        <a:srgbClr val="FFFFFF"/>
      </a:accent3>
      <a:accent4>
        <a:srgbClr val="000000"/>
      </a:accent4>
      <a:accent5>
        <a:srgbClr val="AAB0BC"/>
      </a:accent5>
      <a:accent6>
        <a:srgbClr val="2D2D8A"/>
      </a:accent6>
      <a:hlink>
        <a:srgbClr val="009999"/>
      </a:hlink>
      <a:folHlink>
        <a:srgbClr val="99CC00"/>
      </a:folHlink>
    </a:clrScheme>
    <a:fontScheme name="Title &amp; Bullets">
      <a:majorFont>
        <a:latin typeface="Frutiger Next Pro Light"/>
        <a:ea typeface=".Aqua かな"/>
        <a:cs typeface=".Aqua かな"/>
      </a:majorFont>
      <a:minorFont>
        <a:latin typeface="Frutiger Next Pro Light"/>
        <a:ea typeface=".Aqua かな"/>
        <a:cs typeface=".Aqua かな"/>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rgbClr val="000000"/>
            </a:solidFill>
            <a:effectLst/>
            <a:latin typeface="Frutiger Next Pro Light" charset="0"/>
            <a:ea typeface=".Aqua かな" charset="0"/>
            <a:cs typeface=".Aqua かな" charset="0"/>
            <a:sym typeface="Frutiger Next Pro Ligh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rgbClr val="000000"/>
            </a:solidFill>
            <a:effectLst/>
            <a:latin typeface="Frutiger Next Pro Light" charset="0"/>
            <a:ea typeface=".Aqua かな" charset="0"/>
            <a:cs typeface=".Aqua かな" charset="0"/>
            <a:sym typeface="Frutiger Next Pro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Design.thmx</Template>
  <TotalTime>0</TotalTime>
  <Words>1674</Words>
  <Application>Microsoft Office PowerPoint</Application>
  <PresentationFormat>Bildschirmpräsentation (4:3)</PresentationFormat>
  <Paragraphs>193</Paragraphs>
  <Slides>36</Slides>
  <Notes>36</Notes>
  <HiddenSlides>0</HiddenSlides>
  <MMClips>0</MMClips>
  <ScaleCrop>false</ScaleCrop>
  <HeadingPairs>
    <vt:vector size="4" baseType="variant">
      <vt:variant>
        <vt:lpstr>Design</vt:lpstr>
      </vt:variant>
      <vt:variant>
        <vt:i4>1</vt:i4>
      </vt:variant>
      <vt:variant>
        <vt:lpstr>Folientitel</vt:lpstr>
      </vt:variant>
      <vt:variant>
        <vt:i4>36</vt:i4>
      </vt:variant>
    </vt:vector>
  </HeadingPairs>
  <TitlesOfParts>
    <vt:vector size="37" baseType="lpstr">
      <vt:lpstr>Design</vt:lpstr>
      <vt:lpstr>Das Problem mit der Heilsgewissheit        Bibelseminar  Prof. Dr. Jacob Thiessen  www.sthbasel.ch</vt:lpstr>
      <vt:lpstr>Gliederung</vt:lpstr>
      <vt:lpstr>Einleitung</vt:lpstr>
      <vt:lpstr>PowerPoint-Präsentation</vt:lpstr>
      <vt:lpstr>Biblische Aussagen</vt:lpstr>
      <vt:lpstr>Biblische Aussagen</vt:lpstr>
      <vt:lpstr>Biblische Aussagen</vt:lpstr>
      <vt:lpstr>Biblische Aussagen</vt:lpstr>
      <vt:lpstr>Biblische Aussagen</vt:lpstr>
      <vt:lpstr>Biblische Aussagen</vt:lpstr>
      <vt:lpstr>Biblische Aussagen</vt:lpstr>
      <vt:lpstr>PowerPoint-Präsentation</vt:lpstr>
      <vt:lpstr>Grundlagen für die Heilsgewissheit</vt:lpstr>
      <vt:lpstr>Grundlagen für die Heilsgewissheit</vt:lpstr>
      <vt:lpstr>Grundlagen für die Heilsgewissheit</vt:lpstr>
      <vt:lpstr>Grundlagen für die Heilsgewissheit</vt:lpstr>
      <vt:lpstr>Grundlagen für die Heilsgewissheit</vt:lpstr>
      <vt:lpstr>Grundlagen für die Heilsgewissheit</vt:lpstr>
      <vt:lpstr>Grundlagen für die Heilsgewissheit</vt:lpstr>
      <vt:lpstr>PowerPoint-Präsentation</vt:lpstr>
      <vt:lpstr>Gründe für mangelnde Heilsgewissheit</vt:lpstr>
      <vt:lpstr>Gründe für mangelnde Heilsgewissheit</vt:lpstr>
      <vt:lpstr>Gründe für mangelnde Heilsgewissheit</vt:lpstr>
      <vt:lpstr>Gründe für mangelnde Heilsgewissheit</vt:lpstr>
      <vt:lpstr>Gründe für mangelnde Heilsgewissheit</vt:lpstr>
      <vt:lpstr>Gründe für mangelnde Heilsgewissheit</vt:lpstr>
      <vt:lpstr>Gründe für mangelnde Heilsgewissheit</vt:lpstr>
      <vt:lpstr>Gründe für mangelnde Heilsgewissheit</vt:lpstr>
      <vt:lpstr>Gründe für mangelnde Heilsgewissheit</vt:lpstr>
      <vt:lpstr>PowerPoint-Präsentation</vt:lpstr>
      <vt:lpstr>Abhilfe</vt:lpstr>
      <vt:lpstr>Abhilfe</vt:lpstr>
      <vt:lpstr>Abhilfe</vt:lpstr>
      <vt:lpstr>Abhilfe</vt:lpstr>
      <vt:lpstr>Abhilfe</vt:lpstr>
      <vt:lpstr>Schluss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Vortragsreihe 2016 - Teil 2/3 - Das Problem mit der Heilsgewissheit</dc:title>
  <dc:creator>Jacob Thiessen</dc:creator>
  <cp:lastModifiedBy>Me</cp:lastModifiedBy>
  <cp:revision>153</cp:revision>
  <cp:lastPrinted>2016-02-05T09:10:25Z</cp:lastPrinted>
  <dcterms:created xsi:type="dcterms:W3CDTF">2008-04-17T09:36:25Z</dcterms:created>
  <dcterms:modified xsi:type="dcterms:W3CDTF">2016-04-06T07:02:01Z</dcterms:modified>
</cp:coreProperties>
</file>