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9"/>
  </p:notesMasterIdLst>
  <p:sldIdLst>
    <p:sldId id="258" r:id="rId2"/>
    <p:sldId id="420" r:id="rId3"/>
    <p:sldId id="273" r:id="rId4"/>
    <p:sldId id="276" r:id="rId5"/>
    <p:sldId id="437" r:id="rId6"/>
    <p:sldId id="260" r:id="rId7"/>
    <p:sldId id="261" r:id="rId8"/>
    <p:sldId id="297" r:id="rId9"/>
    <p:sldId id="440" r:id="rId10"/>
    <p:sldId id="441" r:id="rId11"/>
    <p:sldId id="298" r:id="rId12"/>
    <p:sldId id="299" r:id="rId13"/>
    <p:sldId id="442" r:id="rId14"/>
    <p:sldId id="477" r:id="rId15"/>
    <p:sldId id="317" r:id="rId16"/>
    <p:sldId id="443" r:id="rId17"/>
    <p:sldId id="491" r:id="rId18"/>
    <p:sldId id="444" r:id="rId19"/>
    <p:sldId id="324" r:id="rId20"/>
    <p:sldId id="326" r:id="rId21"/>
    <p:sldId id="331" r:id="rId22"/>
    <p:sldId id="332" r:id="rId23"/>
    <p:sldId id="333" r:id="rId24"/>
    <p:sldId id="334" r:id="rId25"/>
    <p:sldId id="471" r:id="rId26"/>
    <p:sldId id="474" r:id="rId27"/>
    <p:sldId id="473" r:id="rId28"/>
    <p:sldId id="475" r:id="rId29"/>
    <p:sldId id="352" r:id="rId30"/>
    <p:sldId id="490" r:id="rId31"/>
    <p:sldId id="488" r:id="rId32"/>
    <p:sldId id="354" r:id="rId33"/>
    <p:sldId id="427" r:id="rId34"/>
    <p:sldId id="356" r:id="rId35"/>
    <p:sldId id="357" r:id="rId36"/>
    <p:sldId id="358" r:id="rId37"/>
    <p:sldId id="359" r:id="rId38"/>
    <p:sldId id="485" r:id="rId39"/>
    <p:sldId id="360" r:id="rId40"/>
    <p:sldId id="361" r:id="rId41"/>
    <p:sldId id="362" r:id="rId42"/>
    <p:sldId id="363" r:id="rId43"/>
    <p:sldId id="364" r:id="rId44"/>
    <p:sldId id="365" r:id="rId45"/>
    <p:sldId id="366" r:id="rId46"/>
    <p:sldId id="367" r:id="rId47"/>
    <p:sldId id="368" r:id="rId48"/>
    <p:sldId id="492" r:id="rId49"/>
    <p:sldId id="470" r:id="rId50"/>
    <p:sldId id="493" r:id="rId51"/>
    <p:sldId id="494" r:id="rId52"/>
    <p:sldId id="495" r:id="rId53"/>
    <p:sldId id="496" r:id="rId54"/>
    <p:sldId id="375" r:id="rId55"/>
    <p:sldId id="482" r:id="rId56"/>
    <p:sldId id="483" r:id="rId57"/>
    <p:sldId id="486" r:id="rId58"/>
    <p:sldId id="390" r:id="rId59"/>
    <p:sldId id="478" r:id="rId60"/>
    <p:sldId id="479" r:id="rId61"/>
    <p:sldId id="480" r:id="rId62"/>
    <p:sldId id="484" r:id="rId63"/>
    <p:sldId id="392" r:id="rId64"/>
    <p:sldId id="481" r:id="rId65"/>
    <p:sldId id="431" r:id="rId66"/>
    <p:sldId id="404" r:id="rId67"/>
    <p:sldId id="406" r:id="rId68"/>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FF00"/>
    <a:srgbClr val="A8ED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47" autoAdjust="0"/>
    <p:restoredTop sz="87822" autoAdjust="0"/>
  </p:normalViewPr>
  <p:slideViewPr>
    <p:cSldViewPr snapToGrid="0">
      <p:cViewPr>
        <p:scale>
          <a:sx n="83" d="100"/>
          <a:sy n="83" d="100"/>
        </p:scale>
        <p:origin x="-324" y="-5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Espace réservé de l'en-tête 1"/>
          <p:cNvSpPr txBox="1">
            <a:spLocks noGrp="1"/>
          </p:cNvSpPr>
          <p:nvPr>
            <p:ph type="hdr" sz="quarter"/>
          </p:nvPr>
        </p:nvSpPr>
        <p:spPr>
          <a:xfrm>
            <a:off x="0" y="0"/>
            <a:ext cx="2971800" cy="458791"/>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alibri"/>
              </a:defRPr>
            </a:lvl1pPr>
          </a:lstStyle>
          <a:p>
            <a:pPr lvl="0"/>
            <a:endParaRPr lang="fr-FR"/>
          </a:p>
        </p:txBody>
      </p:sp>
      <p:sp>
        <p:nvSpPr>
          <p:cNvPr id="3" name="Espace réservé de la date 2"/>
          <p:cNvSpPr txBox="1">
            <a:spLocks noGrp="1"/>
          </p:cNvSpPr>
          <p:nvPr>
            <p:ph type="dt" idx="1"/>
          </p:nvPr>
        </p:nvSpPr>
        <p:spPr>
          <a:xfrm>
            <a:off x="3884608" y="0"/>
            <a:ext cx="2971800" cy="458791"/>
          </a:xfrm>
          <a:prstGeom prst="rect">
            <a:avLst/>
          </a:prstGeom>
          <a:noFill/>
          <a:ln>
            <a:noFill/>
          </a:ln>
        </p:spPr>
        <p:txBody>
          <a:bodyPr vert="horz" wrap="square" lIns="91440" tIns="45720" rIns="91440" bIns="45720" anchor="t" anchorCtr="0" compatLnSpc="1">
            <a:noAutofit/>
          </a:bodyPr>
          <a:lstStyle>
            <a:lvl1pPr marL="0" marR="0" lvl="0" indent="0" algn="r" defTabSz="4572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alibri"/>
              </a:defRPr>
            </a:lvl1pPr>
          </a:lstStyle>
          <a:p>
            <a:pPr lvl="0"/>
            <a:fld id="{914863D3-3202-478D-984A-956AA54C0B44}" type="datetime1">
              <a:rPr lang="fr-FR"/>
              <a:pPr lvl="0"/>
              <a:t>02/06/2017</a:t>
            </a:fld>
            <a:endParaRPr lang="fr-FR"/>
          </a:p>
        </p:txBody>
      </p:sp>
      <p:sp>
        <p:nvSpPr>
          <p:cNvPr id="4" name="Espace réservé de l'image des diapositives 3"/>
          <p:cNvSpPr>
            <a:spLocks noGrp="1" noRot="1" noChangeAspect="1"/>
          </p:cNvSpPr>
          <p:nvPr>
            <p:ph type="sldImg" idx="2"/>
          </p:nvPr>
        </p:nvSpPr>
        <p:spPr>
          <a:xfrm>
            <a:off x="685800" y="1143000"/>
            <a:ext cx="5486400" cy="3086099"/>
          </a:xfrm>
          <a:prstGeom prst="rect">
            <a:avLst/>
          </a:prstGeom>
          <a:noFill/>
          <a:ln w="12701">
            <a:solidFill>
              <a:srgbClr val="000000"/>
            </a:solidFill>
            <a:prstDash val="solid"/>
          </a:ln>
        </p:spPr>
      </p:sp>
      <p:sp>
        <p:nvSpPr>
          <p:cNvPr id="5" name="Espace réservé des notes 4"/>
          <p:cNvSpPr txBox="1">
            <a:spLocks noGrp="1"/>
          </p:cNvSpPr>
          <p:nvPr>
            <p:ph type="body" sz="quarter" idx="3"/>
          </p:nvPr>
        </p:nvSpPr>
        <p:spPr>
          <a:xfrm>
            <a:off x="685800" y="4400549"/>
            <a:ext cx="5486400" cy="3600450"/>
          </a:xfrm>
          <a:prstGeom prst="rect">
            <a:avLst/>
          </a:prstGeom>
          <a:noFill/>
          <a:ln>
            <a:noFill/>
          </a:ln>
        </p:spPr>
        <p:txBody>
          <a:bodyPr vert="horz" wrap="square" lIns="91440" tIns="45720" rIns="91440" bIns="45720" anchor="t" anchorCtr="0" compatLnSpc="1">
            <a:no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txBox="1">
            <a:spLocks noGrp="1"/>
          </p:cNvSpPr>
          <p:nvPr>
            <p:ph type="ftr" sz="quarter" idx="4"/>
          </p:nvPr>
        </p:nvSpPr>
        <p:spPr>
          <a:xfrm>
            <a:off x="0"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l" defTabSz="4572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alibri"/>
              </a:defRPr>
            </a:lvl1pPr>
          </a:lstStyle>
          <a:p>
            <a:pPr lvl="0"/>
            <a:endParaRPr lang="fr-FR"/>
          </a:p>
        </p:txBody>
      </p:sp>
      <p:sp>
        <p:nvSpPr>
          <p:cNvPr id="7" name="Espace réservé du numéro de diapositive 6"/>
          <p:cNvSpPr txBox="1">
            <a:spLocks noGrp="1"/>
          </p:cNvSpPr>
          <p:nvPr>
            <p:ph type="sldNum" sz="quarter" idx="5"/>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r" defTabSz="4572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alibri"/>
              </a:defRPr>
            </a:lvl1pPr>
          </a:lstStyle>
          <a:p>
            <a:pPr lvl="0"/>
            <a:fld id="{5A0DD578-A625-4401-BC94-1F83EF171852}" type="slidenum">
              <a:t>‹Nr.›</a:t>
            </a:fld>
            <a:endParaRPr lang="fr-FR"/>
          </a:p>
        </p:txBody>
      </p:sp>
    </p:spTree>
    <p:extLst>
      <p:ext uri="{BB962C8B-B14F-4D97-AF65-F5344CB8AC3E}">
        <p14:creationId xmlns:p14="http://schemas.microsoft.com/office/powerpoint/2010/main" val="2066906288"/>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alibri"/>
      </a:defRPr>
    </a:lvl1pPr>
    <a:lvl2pPr marL="457200" marR="0" lvl="1" indent="0" algn="l" defTabSz="9144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alibri"/>
      </a:defRPr>
    </a:lvl2pPr>
    <a:lvl3pPr marL="914400" marR="0" lvl="2" indent="0" algn="l" defTabSz="9144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alibri"/>
      </a:defRPr>
    </a:lvl3pPr>
    <a:lvl4pPr marL="1371600" marR="0" lvl="3" indent="0" algn="l" defTabSz="9144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alibri"/>
      </a:defRPr>
    </a:lvl4pPr>
    <a:lvl5pPr marL="1828800" marR="0" lvl="4" indent="0" algn="l" defTabSz="9144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alibri"/>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de.wikipedia.org/wiki/Nureddin_Mustafa_al-Atassi" TargetMode="External"/><Relationship Id="rId7" Type="http://schemas.openxmlformats.org/officeDocument/2006/relationships/hyperlink" Target="https://de.wikipedia.org/wiki/Sechstagekrieg#cite_note-19" TargetMode="External"/><Relationship Id="rId2" Type="http://schemas.openxmlformats.org/officeDocument/2006/relationships/slide" Target="../slides/slide46.xml"/><Relationship Id="rId1" Type="http://schemas.openxmlformats.org/officeDocument/2006/relationships/notesMaster" Target="../notesMasters/notesMaster1.xml"/><Relationship Id="rId6" Type="http://schemas.openxmlformats.org/officeDocument/2006/relationships/hyperlink" Target="https://de.wikipedia.org/wiki/Gamal_Abdel_Nasser" TargetMode="External"/><Relationship Id="rId5" Type="http://schemas.openxmlformats.org/officeDocument/2006/relationships/hyperlink" Target="https://de.wikipedia.org/wiki/Verteidigungsminister" TargetMode="External"/><Relationship Id="rId4" Type="http://schemas.openxmlformats.org/officeDocument/2006/relationships/hyperlink" Target="https://de.wikipedia.org/wiki/Hafiz_al-Assad"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2034" name="Rectangle 1"/>
          <p:cNvSpPr>
            <a:spLocks noGrp="1" noRot="1" noChangeAspect="1" noChangeArrowheads="1" noTextEdit="1"/>
          </p:cNvSpPr>
          <p:nvPr>
            <p:ph type="sldImg"/>
          </p:nvPr>
        </p:nvSpPr>
        <p:spPr>
          <a:xfrm>
            <a:off x="381000" y="695325"/>
            <a:ext cx="6096000" cy="3429000"/>
          </a:xfrm>
          <a:solidFill>
            <a:srgbClr val="FFFFFF"/>
          </a:solidFill>
          <a:ln/>
        </p:spPr>
      </p:sp>
      <p:sp>
        <p:nvSpPr>
          <p:cNvPr id="172035"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de-DE" altLang="de-DE">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969719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4A6EF7E6-9A07-493E-9CED-FC9E06CA08F4}" type="slidenum">
              <a:rPr lang="fr-FR" altLang="de-DE"/>
              <a:pPr>
                <a:spcBef>
                  <a:spcPct val="0"/>
                </a:spcBef>
              </a:pPr>
              <a:t>11</a:t>
            </a:fld>
            <a:endParaRPr lang="fr-FR" altLang="de-DE"/>
          </a:p>
        </p:txBody>
      </p:sp>
      <p:sp>
        <p:nvSpPr>
          <p:cNvPr id="206851" name="Rectangle 2"/>
          <p:cNvSpPr>
            <a:spLocks noGrp="1" noRot="1" noChangeAspect="1" noChangeArrowheads="1" noTextEdit="1"/>
          </p:cNvSpPr>
          <p:nvPr>
            <p:ph type="sldImg"/>
          </p:nvPr>
        </p:nvSpPr>
        <p:spPr>
          <a:xfrm>
            <a:off x="685800" y="1143000"/>
            <a:ext cx="5486400" cy="3086100"/>
          </a:xfrm>
          <a:ln/>
        </p:spPr>
      </p:sp>
      <p:sp>
        <p:nvSpPr>
          <p:cNvPr id="206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extLst>
      <p:ext uri="{BB962C8B-B14F-4D97-AF65-F5344CB8AC3E}">
        <p14:creationId xmlns:p14="http://schemas.microsoft.com/office/powerpoint/2010/main" val="3586574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1F125CE1-1B67-4023-81B0-49CE5A4BCB13}" type="slidenum">
              <a:rPr lang="fr-FR" altLang="de-DE"/>
              <a:pPr>
                <a:spcBef>
                  <a:spcPct val="0"/>
                </a:spcBef>
              </a:pPr>
              <a:t>12</a:t>
            </a:fld>
            <a:endParaRPr lang="fr-FR" altLang="de-DE"/>
          </a:p>
        </p:txBody>
      </p:sp>
      <p:sp>
        <p:nvSpPr>
          <p:cNvPr id="207875" name="Rectangle 2"/>
          <p:cNvSpPr>
            <a:spLocks noGrp="1" noRot="1" noChangeAspect="1" noChangeArrowheads="1" noTextEdit="1"/>
          </p:cNvSpPr>
          <p:nvPr>
            <p:ph type="sldImg"/>
          </p:nvPr>
        </p:nvSpPr>
        <p:spPr>
          <a:xfrm>
            <a:off x="685800" y="1143000"/>
            <a:ext cx="5486400" cy="3086100"/>
          </a:xfrm>
          <a:ln/>
        </p:spPr>
      </p:sp>
      <p:sp>
        <p:nvSpPr>
          <p:cNvPr id="207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extLst>
      <p:ext uri="{BB962C8B-B14F-4D97-AF65-F5344CB8AC3E}">
        <p14:creationId xmlns:p14="http://schemas.microsoft.com/office/powerpoint/2010/main" val="26993218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1F125CE1-1B67-4023-81B0-49CE5A4BCB13}" type="slidenum">
              <a:rPr lang="fr-FR" altLang="de-DE"/>
              <a:pPr>
                <a:spcBef>
                  <a:spcPct val="0"/>
                </a:spcBef>
              </a:pPr>
              <a:t>13</a:t>
            </a:fld>
            <a:endParaRPr lang="fr-FR" altLang="de-DE"/>
          </a:p>
        </p:txBody>
      </p:sp>
      <p:sp>
        <p:nvSpPr>
          <p:cNvPr id="207875" name="Rectangle 2"/>
          <p:cNvSpPr>
            <a:spLocks noGrp="1" noRot="1" noChangeAspect="1" noChangeArrowheads="1" noTextEdit="1"/>
          </p:cNvSpPr>
          <p:nvPr>
            <p:ph type="sldImg"/>
          </p:nvPr>
        </p:nvSpPr>
        <p:spPr>
          <a:xfrm>
            <a:off x="685800" y="1143000"/>
            <a:ext cx="5486400" cy="3086100"/>
          </a:xfrm>
          <a:ln/>
        </p:spPr>
      </p:sp>
      <p:sp>
        <p:nvSpPr>
          <p:cNvPr id="207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extLst>
      <p:ext uri="{BB962C8B-B14F-4D97-AF65-F5344CB8AC3E}">
        <p14:creationId xmlns:p14="http://schemas.microsoft.com/office/powerpoint/2010/main" val="14247176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1F125CE1-1B67-4023-81B0-49CE5A4BCB13}" type="slidenum">
              <a:rPr lang="fr-FR" altLang="de-DE"/>
              <a:pPr>
                <a:spcBef>
                  <a:spcPct val="0"/>
                </a:spcBef>
              </a:pPr>
              <a:t>14</a:t>
            </a:fld>
            <a:endParaRPr lang="fr-FR" altLang="de-DE"/>
          </a:p>
        </p:txBody>
      </p:sp>
      <p:sp>
        <p:nvSpPr>
          <p:cNvPr id="207875" name="Rectangle 2"/>
          <p:cNvSpPr>
            <a:spLocks noGrp="1" noRot="1" noChangeAspect="1" noChangeArrowheads="1" noTextEdit="1"/>
          </p:cNvSpPr>
          <p:nvPr>
            <p:ph type="sldImg"/>
          </p:nvPr>
        </p:nvSpPr>
        <p:spPr>
          <a:xfrm>
            <a:off x="685800" y="1143000"/>
            <a:ext cx="5486400" cy="3086100"/>
          </a:xfrm>
          <a:ln/>
        </p:spPr>
      </p:sp>
      <p:sp>
        <p:nvSpPr>
          <p:cNvPr id="207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extLst>
      <p:ext uri="{BB962C8B-B14F-4D97-AF65-F5344CB8AC3E}">
        <p14:creationId xmlns:p14="http://schemas.microsoft.com/office/powerpoint/2010/main" val="21652710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CF5737F2-FCF0-4A9F-A733-528E15047B6B}" type="slidenum">
              <a:rPr lang="fr-FR" altLang="de-DE"/>
              <a:pPr>
                <a:spcBef>
                  <a:spcPct val="0"/>
                </a:spcBef>
              </a:pPr>
              <a:t>15</a:t>
            </a:fld>
            <a:endParaRPr lang="fr-FR" altLang="de-DE"/>
          </a:p>
        </p:txBody>
      </p:sp>
      <p:sp>
        <p:nvSpPr>
          <p:cNvPr id="220163" name="Rectangle 2"/>
          <p:cNvSpPr>
            <a:spLocks noGrp="1" noRot="1" noChangeAspect="1" noChangeArrowheads="1" noTextEdit="1"/>
          </p:cNvSpPr>
          <p:nvPr>
            <p:ph type="sldImg"/>
          </p:nvPr>
        </p:nvSpPr>
        <p:spPr>
          <a:xfrm>
            <a:off x="685800" y="1143000"/>
            <a:ext cx="5486400" cy="3086100"/>
          </a:xfrm>
          <a:ln/>
        </p:spPr>
      </p:sp>
      <p:sp>
        <p:nvSpPr>
          <p:cNvPr id="220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extLst>
      <p:ext uri="{BB962C8B-B14F-4D97-AF65-F5344CB8AC3E}">
        <p14:creationId xmlns:p14="http://schemas.microsoft.com/office/powerpoint/2010/main" val="16244242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CF5737F2-FCF0-4A9F-A733-528E15047B6B}" type="slidenum">
              <a:rPr lang="fr-FR" altLang="de-DE"/>
              <a:pPr>
                <a:spcBef>
                  <a:spcPct val="0"/>
                </a:spcBef>
              </a:pPr>
              <a:t>16</a:t>
            </a:fld>
            <a:endParaRPr lang="fr-FR" altLang="de-DE"/>
          </a:p>
        </p:txBody>
      </p:sp>
      <p:sp>
        <p:nvSpPr>
          <p:cNvPr id="220163" name="Rectangle 2"/>
          <p:cNvSpPr>
            <a:spLocks noGrp="1" noRot="1" noChangeAspect="1" noChangeArrowheads="1" noTextEdit="1"/>
          </p:cNvSpPr>
          <p:nvPr>
            <p:ph type="sldImg"/>
          </p:nvPr>
        </p:nvSpPr>
        <p:spPr>
          <a:xfrm>
            <a:off x="685800" y="1143000"/>
            <a:ext cx="5486400" cy="3086100"/>
          </a:xfrm>
          <a:ln/>
        </p:spPr>
      </p:sp>
      <p:sp>
        <p:nvSpPr>
          <p:cNvPr id="220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extLst>
      <p:ext uri="{BB962C8B-B14F-4D97-AF65-F5344CB8AC3E}">
        <p14:creationId xmlns:p14="http://schemas.microsoft.com/office/powerpoint/2010/main" val="9272028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CF5737F2-FCF0-4A9F-A733-528E15047B6B}" type="slidenum">
              <a:rPr lang="fr-FR" altLang="de-DE"/>
              <a:pPr>
                <a:spcBef>
                  <a:spcPct val="0"/>
                </a:spcBef>
              </a:pPr>
              <a:t>17</a:t>
            </a:fld>
            <a:endParaRPr lang="fr-FR" altLang="de-DE"/>
          </a:p>
        </p:txBody>
      </p:sp>
      <p:sp>
        <p:nvSpPr>
          <p:cNvPr id="220163" name="Rectangle 2"/>
          <p:cNvSpPr>
            <a:spLocks noGrp="1" noRot="1" noChangeAspect="1" noChangeArrowheads="1" noTextEdit="1"/>
          </p:cNvSpPr>
          <p:nvPr>
            <p:ph type="sldImg"/>
          </p:nvPr>
        </p:nvSpPr>
        <p:spPr>
          <a:xfrm>
            <a:off x="685800" y="1143000"/>
            <a:ext cx="5486400" cy="3086100"/>
          </a:xfrm>
          <a:ln/>
        </p:spPr>
      </p:sp>
      <p:sp>
        <p:nvSpPr>
          <p:cNvPr id="220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extLst>
      <p:ext uri="{BB962C8B-B14F-4D97-AF65-F5344CB8AC3E}">
        <p14:creationId xmlns:p14="http://schemas.microsoft.com/office/powerpoint/2010/main" val="28401958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CF5737F2-FCF0-4A9F-A733-528E15047B6B}" type="slidenum">
              <a:rPr lang="fr-FR" altLang="de-DE"/>
              <a:pPr>
                <a:spcBef>
                  <a:spcPct val="0"/>
                </a:spcBef>
              </a:pPr>
              <a:t>18</a:t>
            </a:fld>
            <a:endParaRPr lang="fr-FR" altLang="de-DE"/>
          </a:p>
        </p:txBody>
      </p:sp>
      <p:sp>
        <p:nvSpPr>
          <p:cNvPr id="220163" name="Rectangle 2"/>
          <p:cNvSpPr>
            <a:spLocks noGrp="1" noRot="1" noChangeAspect="1" noChangeArrowheads="1" noTextEdit="1"/>
          </p:cNvSpPr>
          <p:nvPr>
            <p:ph type="sldImg"/>
          </p:nvPr>
        </p:nvSpPr>
        <p:spPr>
          <a:xfrm>
            <a:off x="685800" y="1143000"/>
            <a:ext cx="5486400" cy="3086100"/>
          </a:xfrm>
          <a:ln/>
        </p:spPr>
      </p:sp>
      <p:sp>
        <p:nvSpPr>
          <p:cNvPr id="220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extLst>
      <p:ext uri="{BB962C8B-B14F-4D97-AF65-F5344CB8AC3E}">
        <p14:creationId xmlns:p14="http://schemas.microsoft.com/office/powerpoint/2010/main" val="27509959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F8B12BE6-06F6-46FE-9029-67508B4A067F}" type="slidenum">
              <a:rPr lang="fr-FR" altLang="de-DE"/>
              <a:pPr>
                <a:spcBef>
                  <a:spcPct val="0"/>
                </a:spcBef>
              </a:pPr>
              <a:t>19</a:t>
            </a:fld>
            <a:endParaRPr lang="fr-FR" altLang="de-DE"/>
          </a:p>
        </p:txBody>
      </p:sp>
      <p:sp>
        <p:nvSpPr>
          <p:cNvPr id="226307" name="Rectangle 2"/>
          <p:cNvSpPr>
            <a:spLocks noGrp="1" noRot="1" noChangeAspect="1" noChangeArrowheads="1" noTextEdit="1"/>
          </p:cNvSpPr>
          <p:nvPr>
            <p:ph type="sldImg"/>
          </p:nvPr>
        </p:nvSpPr>
        <p:spPr>
          <a:xfrm>
            <a:off x="685800" y="1143000"/>
            <a:ext cx="5486400" cy="3086100"/>
          </a:xfrm>
          <a:ln/>
        </p:spPr>
      </p:sp>
      <p:sp>
        <p:nvSpPr>
          <p:cNvPr id="2263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dirty="0"/>
          </a:p>
        </p:txBody>
      </p:sp>
    </p:spTree>
    <p:extLst>
      <p:ext uri="{BB962C8B-B14F-4D97-AF65-F5344CB8AC3E}">
        <p14:creationId xmlns:p14="http://schemas.microsoft.com/office/powerpoint/2010/main" val="10341101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7778EA00-1049-4D95-B709-698C4CA01B11}" type="slidenum">
              <a:rPr lang="fr-FR" altLang="de-DE"/>
              <a:pPr>
                <a:spcBef>
                  <a:spcPct val="0"/>
                </a:spcBef>
              </a:pPr>
              <a:t>20</a:t>
            </a:fld>
            <a:endParaRPr lang="fr-FR" altLang="de-DE"/>
          </a:p>
        </p:txBody>
      </p:sp>
      <p:sp>
        <p:nvSpPr>
          <p:cNvPr id="224259" name="Rectangle 2"/>
          <p:cNvSpPr>
            <a:spLocks noGrp="1" noRot="1" noChangeAspect="1" noChangeArrowheads="1" noTextEdit="1"/>
          </p:cNvSpPr>
          <p:nvPr>
            <p:ph type="sldImg"/>
          </p:nvPr>
        </p:nvSpPr>
        <p:spPr>
          <a:xfrm>
            <a:off x="685800" y="1143000"/>
            <a:ext cx="5486400" cy="3086100"/>
          </a:xfrm>
          <a:ln/>
        </p:spPr>
      </p:sp>
      <p:sp>
        <p:nvSpPr>
          <p:cNvPr id="2242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extLst>
      <p:ext uri="{BB962C8B-B14F-4D97-AF65-F5344CB8AC3E}">
        <p14:creationId xmlns:p14="http://schemas.microsoft.com/office/powerpoint/2010/main" val="10028147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txBox="1">
            <a:spLocks noGrp="1"/>
          </p:cNvSpPr>
          <p:nvPr>
            <p:ph type="body" sz="quarter" idx="1"/>
          </p:nvPr>
        </p:nvSpPr>
        <p:spPr/>
        <p:txBody>
          <a:bodyPr/>
          <a:lstStyle/>
          <a:p>
            <a:pPr lvl="0"/>
            <a:endParaRPr lang="de-DE" dirty="0"/>
          </a:p>
        </p:txBody>
      </p:sp>
      <p:sp>
        <p:nvSpPr>
          <p:cNvPr id="4" name="Foliennummernplatzhalter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7687133-292A-469D-AFDF-9463FD41043E}" type="slidenum">
              <a:t>3</a:t>
            </a:fld>
            <a:endParaRPr lang="fr-FR" sz="1200" b="0" i="0" u="none" strike="noStrike" kern="1200" cap="none" spc="0" baseline="0">
              <a:solidFill>
                <a:srgbClr val="000000"/>
              </a:solidFill>
              <a:uFillTx/>
              <a:latin typeface="Arial"/>
            </a:endParaRPr>
          </a:p>
        </p:txBody>
      </p:sp>
    </p:spTree>
    <p:extLst>
      <p:ext uri="{BB962C8B-B14F-4D97-AF65-F5344CB8AC3E}">
        <p14:creationId xmlns:p14="http://schemas.microsoft.com/office/powerpoint/2010/main" val="35772360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5CF98EC7-18A5-427F-B05F-89D81086AFF3}" type="slidenum">
              <a:rPr lang="fr-FR" altLang="de-DE"/>
              <a:pPr>
                <a:spcBef>
                  <a:spcPct val="0"/>
                </a:spcBef>
              </a:pPr>
              <a:t>21</a:t>
            </a:fld>
            <a:endParaRPr lang="fr-FR" altLang="de-DE"/>
          </a:p>
        </p:txBody>
      </p:sp>
      <p:sp>
        <p:nvSpPr>
          <p:cNvPr id="229379" name="Rectangle 2"/>
          <p:cNvSpPr>
            <a:spLocks noGrp="1" noRot="1" noChangeAspect="1" noChangeArrowheads="1" noTextEdit="1"/>
          </p:cNvSpPr>
          <p:nvPr>
            <p:ph type="sldImg"/>
          </p:nvPr>
        </p:nvSpPr>
        <p:spPr>
          <a:xfrm>
            <a:off x="685800" y="1143000"/>
            <a:ext cx="5486400" cy="3086100"/>
          </a:xfrm>
          <a:ln/>
        </p:spPr>
      </p:sp>
      <p:sp>
        <p:nvSpPr>
          <p:cNvPr id="2293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extLst>
      <p:ext uri="{BB962C8B-B14F-4D97-AF65-F5344CB8AC3E}">
        <p14:creationId xmlns:p14="http://schemas.microsoft.com/office/powerpoint/2010/main" val="2543857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AC2FC823-0712-4CE2-81C7-49E2AE731B2F}" type="slidenum">
              <a:rPr lang="fr-FR" altLang="de-DE"/>
              <a:pPr>
                <a:spcBef>
                  <a:spcPct val="0"/>
                </a:spcBef>
              </a:pPr>
              <a:t>22</a:t>
            </a:fld>
            <a:endParaRPr lang="fr-FR" altLang="de-DE"/>
          </a:p>
        </p:txBody>
      </p:sp>
      <p:sp>
        <p:nvSpPr>
          <p:cNvPr id="230403" name="Rectangle 2"/>
          <p:cNvSpPr>
            <a:spLocks noGrp="1" noRot="1" noChangeAspect="1" noChangeArrowheads="1" noTextEdit="1"/>
          </p:cNvSpPr>
          <p:nvPr>
            <p:ph type="sldImg"/>
          </p:nvPr>
        </p:nvSpPr>
        <p:spPr>
          <a:xfrm>
            <a:off x="685800" y="1143000"/>
            <a:ext cx="5486400" cy="3086100"/>
          </a:xfrm>
          <a:ln/>
        </p:spPr>
      </p:sp>
      <p:sp>
        <p:nvSpPr>
          <p:cNvPr id="2304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dirty="0"/>
          </a:p>
        </p:txBody>
      </p:sp>
    </p:spTree>
    <p:extLst>
      <p:ext uri="{BB962C8B-B14F-4D97-AF65-F5344CB8AC3E}">
        <p14:creationId xmlns:p14="http://schemas.microsoft.com/office/powerpoint/2010/main" val="38977114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86A2024E-D608-4A8A-95C5-991AB1B14BD5}" type="slidenum">
              <a:rPr lang="fr-FR" altLang="de-DE"/>
              <a:pPr>
                <a:spcBef>
                  <a:spcPct val="0"/>
                </a:spcBef>
              </a:pPr>
              <a:t>23</a:t>
            </a:fld>
            <a:endParaRPr lang="fr-FR" altLang="de-DE"/>
          </a:p>
        </p:txBody>
      </p:sp>
      <p:sp>
        <p:nvSpPr>
          <p:cNvPr id="231427" name="Rectangle 2"/>
          <p:cNvSpPr>
            <a:spLocks noGrp="1" noRot="1" noChangeAspect="1" noChangeArrowheads="1" noTextEdit="1"/>
          </p:cNvSpPr>
          <p:nvPr>
            <p:ph type="sldImg"/>
          </p:nvPr>
        </p:nvSpPr>
        <p:spPr>
          <a:xfrm>
            <a:off x="685800" y="1143000"/>
            <a:ext cx="5486400" cy="3086100"/>
          </a:xfrm>
          <a:ln/>
        </p:spPr>
      </p:sp>
      <p:sp>
        <p:nvSpPr>
          <p:cNvPr id="2314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extLst>
      <p:ext uri="{BB962C8B-B14F-4D97-AF65-F5344CB8AC3E}">
        <p14:creationId xmlns:p14="http://schemas.microsoft.com/office/powerpoint/2010/main" val="20539633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CE97F475-FFFD-40BB-B95B-9A55ABFFD1BF}" type="slidenum">
              <a:rPr lang="fr-FR" altLang="de-DE"/>
              <a:pPr>
                <a:spcBef>
                  <a:spcPct val="0"/>
                </a:spcBef>
              </a:pPr>
              <a:t>24</a:t>
            </a:fld>
            <a:endParaRPr lang="fr-FR" altLang="de-DE"/>
          </a:p>
        </p:txBody>
      </p:sp>
      <p:sp>
        <p:nvSpPr>
          <p:cNvPr id="232451" name="Rectangle 2"/>
          <p:cNvSpPr>
            <a:spLocks noGrp="1" noRot="1" noChangeAspect="1" noChangeArrowheads="1" noTextEdit="1"/>
          </p:cNvSpPr>
          <p:nvPr>
            <p:ph type="sldImg"/>
          </p:nvPr>
        </p:nvSpPr>
        <p:spPr>
          <a:xfrm>
            <a:off x="685800" y="1143000"/>
            <a:ext cx="5486400" cy="3086100"/>
          </a:xfrm>
          <a:ln/>
        </p:spPr>
      </p:sp>
      <p:sp>
        <p:nvSpPr>
          <p:cNvPr id="2324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dirty="0"/>
          </a:p>
        </p:txBody>
      </p:sp>
    </p:spTree>
    <p:extLst>
      <p:ext uri="{BB962C8B-B14F-4D97-AF65-F5344CB8AC3E}">
        <p14:creationId xmlns:p14="http://schemas.microsoft.com/office/powerpoint/2010/main" val="20719322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C7B194A-7CC7-4823-BCE2-850EF4B1AD93}" type="slidenum">
              <a:t>28</a:t>
            </a:fld>
            <a:endParaRPr lang="fr-FR" sz="1200" b="0" i="0" u="none" strike="noStrike" kern="1200" cap="none" spc="0" baseline="0">
              <a:solidFill>
                <a:srgbClr val="000000"/>
              </a:solidFill>
              <a:uFillTx/>
              <a:latin typeface="Arial"/>
            </a:endParaRPr>
          </a:p>
        </p:txBody>
      </p:sp>
      <p:sp>
        <p:nvSpPr>
          <p:cNvPr id="3" name="Espace réservé de l'image des diapositives 2"/>
          <p:cNvSpPr>
            <a:spLocks noGrp="1" noRot="1" noChangeAspect="1"/>
          </p:cNvSpPr>
          <p:nvPr>
            <p:ph type="sldImg"/>
          </p:nvPr>
        </p:nvSpPr>
        <p:spPr>
          <a:xfrm>
            <a:off x="685800" y="1143000"/>
            <a:ext cx="5486400" cy="3086100"/>
          </a:xfrm>
        </p:spPr>
      </p:sp>
      <p:sp>
        <p:nvSpPr>
          <p:cNvPr id="4" name="Rectangle 3"/>
          <p:cNvSpPr txBox="1">
            <a:spLocks noGrp="1"/>
          </p:cNvSpPr>
          <p:nvPr>
            <p:ph type="body" sz="quarter" idx="1"/>
          </p:nvPr>
        </p:nvSpPr>
        <p:spPr/>
        <p:txBody>
          <a:bodyPr/>
          <a:lstStyle/>
          <a:p>
            <a:endParaRPr lang="fr-FR"/>
          </a:p>
        </p:txBody>
      </p:sp>
    </p:spTree>
    <p:extLst>
      <p:ext uri="{BB962C8B-B14F-4D97-AF65-F5344CB8AC3E}">
        <p14:creationId xmlns:p14="http://schemas.microsoft.com/office/powerpoint/2010/main" val="37875313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92F46683-8FFE-434E-9EDE-E370CF71C753}" type="slidenum">
              <a:rPr lang="fr-FR" altLang="de-DE"/>
              <a:pPr>
                <a:spcBef>
                  <a:spcPct val="0"/>
                </a:spcBef>
              </a:pPr>
              <a:t>29</a:t>
            </a:fld>
            <a:endParaRPr lang="fr-FR" altLang="de-DE"/>
          </a:p>
        </p:txBody>
      </p:sp>
      <p:sp>
        <p:nvSpPr>
          <p:cNvPr id="242691" name="Rectangle 2"/>
          <p:cNvSpPr>
            <a:spLocks noGrp="1" noRot="1" noChangeAspect="1" noChangeArrowheads="1" noTextEdit="1"/>
          </p:cNvSpPr>
          <p:nvPr>
            <p:ph type="sldImg"/>
          </p:nvPr>
        </p:nvSpPr>
        <p:spPr>
          <a:xfrm>
            <a:off x="685800" y="1143000"/>
            <a:ext cx="5486400" cy="3086100"/>
          </a:xfrm>
          <a:ln/>
        </p:spPr>
      </p:sp>
      <p:sp>
        <p:nvSpPr>
          <p:cNvPr id="2426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extLst>
      <p:ext uri="{BB962C8B-B14F-4D97-AF65-F5344CB8AC3E}">
        <p14:creationId xmlns:p14="http://schemas.microsoft.com/office/powerpoint/2010/main" val="30731382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92F46683-8FFE-434E-9EDE-E370CF71C753}" type="slidenum">
              <a:rPr lang="fr-FR" altLang="de-DE"/>
              <a:pPr>
                <a:spcBef>
                  <a:spcPct val="0"/>
                </a:spcBef>
              </a:pPr>
              <a:t>30</a:t>
            </a:fld>
            <a:endParaRPr lang="fr-FR" altLang="de-DE"/>
          </a:p>
        </p:txBody>
      </p:sp>
      <p:sp>
        <p:nvSpPr>
          <p:cNvPr id="242691" name="Rectangle 2"/>
          <p:cNvSpPr>
            <a:spLocks noGrp="1" noRot="1" noChangeAspect="1" noChangeArrowheads="1" noTextEdit="1"/>
          </p:cNvSpPr>
          <p:nvPr>
            <p:ph type="sldImg"/>
          </p:nvPr>
        </p:nvSpPr>
        <p:spPr>
          <a:xfrm>
            <a:off x="685800" y="1143000"/>
            <a:ext cx="5486400" cy="3086100"/>
          </a:xfrm>
          <a:ln/>
        </p:spPr>
      </p:sp>
      <p:sp>
        <p:nvSpPr>
          <p:cNvPr id="2426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extLst>
      <p:ext uri="{BB962C8B-B14F-4D97-AF65-F5344CB8AC3E}">
        <p14:creationId xmlns:p14="http://schemas.microsoft.com/office/powerpoint/2010/main" val="18849711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92F46683-8FFE-434E-9EDE-E370CF71C753}" type="slidenum">
              <a:rPr lang="fr-FR" altLang="de-DE"/>
              <a:pPr>
                <a:spcBef>
                  <a:spcPct val="0"/>
                </a:spcBef>
              </a:pPr>
              <a:t>31</a:t>
            </a:fld>
            <a:endParaRPr lang="fr-FR" altLang="de-DE"/>
          </a:p>
        </p:txBody>
      </p:sp>
      <p:sp>
        <p:nvSpPr>
          <p:cNvPr id="242691" name="Rectangle 2"/>
          <p:cNvSpPr>
            <a:spLocks noGrp="1" noRot="1" noChangeAspect="1" noChangeArrowheads="1" noTextEdit="1"/>
          </p:cNvSpPr>
          <p:nvPr>
            <p:ph type="sldImg"/>
          </p:nvPr>
        </p:nvSpPr>
        <p:spPr>
          <a:xfrm>
            <a:off x="685800" y="1143000"/>
            <a:ext cx="5486400" cy="3086100"/>
          </a:xfrm>
          <a:ln/>
        </p:spPr>
      </p:sp>
      <p:sp>
        <p:nvSpPr>
          <p:cNvPr id="2426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extLst>
      <p:ext uri="{BB962C8B-B14F-4D97-AF65-F5344CB8AC3E}">
        <p14:creationId xmlns:p14="http://schemas.microsoft.com/office/powerpoint/2010/main" val="37664906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552E2F28-1BAE-4258-9488-A0D7CE97F2CB}" type="slidenum">
              <a:rPr lang="fr-FR" altLang="de-DE"/>
              <a:pPr>
                <a:spcBef>
                  <a:spcPct val="0"/>
                </a:spcBef>
              </a:pPr>
              <a:t>32</a:t>
            </a:fld>
            <a:endParaRPr lang="fr-FR" altLang="de-DE"/>
          </a:p>
        </p:txBody>
      </p:sp>
      <p:sp>
        <p:nvSpPr>
          <p:cNvPr id="244739" name="Rectangle 2"/>
          <p:cNvSpPr>
            <a:spLocks noGrp="1" noRot="1" noChangeAspect="1" noChangeArrowheads="1" noTextEdit="1"/>
          </p:cNvSpPr>
          <p:nvPr>
            <p:ph type="sldImg"/>
          </p:nvPr>
        </p:nvSpPr>
        <p:spPr>
          <a:xfrm>
            <a:off x="685800" y="1143000"/>
            <a:ext cx="5486400" cy="3086100"/>
          </a:xfrm>
          <a:ln/>
        </p:spPr>
      </p:sp>
      <p:sp>
        <p:nvSpPr>
          <p:cNvPr id="2447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extLst>
      <p:ext uri="{BB962C8B-B14F-4D97-AF65-F5344CB8AC3E}">
        <p14:creationId xmlns:p14="http://schemas.microsoft.com/office/powerpoint/2010/main" val="1712332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552E2F28-1BAE-4258-9488-A0D7CE97F2CB}" type="slidenum">
              <a:rPr lang="fr-FR" altLang="de-DE"/>
              <a:pPr>
                <a:spcBef>
                  <a:spcPct val="0"/>
                </a:spcBef>
              </a:pPr>
              <a:t>33</a:t>
            </a:fld>
            <a:endParaRPr lang="fr-FR" altLang="de-DE"/>
          </a:p>
        </p:txBody>
      </p:sp>
      <p:sp>
        <p:nvSpPr>
          <p:cNvPr id="244739" name="Rectangle 2"/>
          <p:cNvSpPr>
            <a:spLocks noGrp="1" noRot="1" noChangeAspect="1" noChangeArrowheads="1" noTextEdit="1"/>
          </p:cNvSpPr>
          <p:nvPr>
            <p:ph type="sldImg"/>
          </p:nvPr>
        </p:nvSpPr>
        <p:spPr>
          <a:xfrm>
            <a:off x="685800" y="1143000"/>
            <a:ext cx="5486400" cy="3086100"/>
          </a:xfrm>
          <a:ln/>
        </p:spPr>
      </p:sp>
      <p:sp>
        <p:nvSpPr>
          <p:cNvPr id="2447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extLst>
      <p:ext uri="{BB962C8B-B14F-4D97-AF65-F5344CB8AC3E}">
        <p14:creationId xmlns:p14="http://schemas.microsoft.com/office/powerpoint/2010/main" val="1252453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txBox="1">
            <a:spLocks noGrp="1"/>
          </p:cNvSpPr>
          <p:nvPr>
            <p:ph type="body" sz="quarter" idx="1"/>
          </p:nvPr>
        </p:nvSpPr>
        <p:spPr/>
        <p:txBody>
          <a:bodyPr/>
          <a:lstStyle/>
          <a:p>
            <a:pPr lvl="0"/>
            <a:r>
              <a:rPr lang="de-DE">
                <a:latin typeface="Arial" pitchFamily="34"/>
              </a:rPr>
              <a:t>ref</a:t>
            </a:r>
          </a:p>
        </p:txBody>
      </p:sp>
      <p:sp>
        <p:nvSpPr>
          <p:cNvPr id="4" name="Foliennummernplatzhalter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67D28C9-B4F8-463C-BE28-E19FCB9F90CC}" type="slidenum">
              <a:t>4</a:t>
            </a:fld>
            <a:endParaRPr lang="fr-FR" sz="1200" b="0" i="0" u="none" strike="noStrike" kern="1200" cap="none" spc="0" baseline="0">
              <a:solidFill>
                <a:srgbClr val="000000"/>
              </a:solidFill>
              <a:uFillTx/>
              <a:latin typeface="Arial" pitchFamily="34"/>
            </a:endParaRPr>
          </a:p>
        </p:txBody>
      </p:sp>
    </p:spTree>
    <p:extLst>
      <p:ext uri="{BB962C8B-B14F-4D97-AF65-F5344CB8AC3E}">
        <p14:creationId xmlns:p14="http://schemas.microsoft.com/office/powerpoint/2010/main" val="36961357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10D26BF7-60F0-4B16-9E60-032AE3F91866}" type="slidenum">
              <a:rPr lang="fr-FR" altLang="de-DE"/>
              <a:pPr>
                <a:spcBef>
                  <a:spcPct val="0"/>
                </a:spcBef>
              </a:pPr>
              <a:t>34</a:t>
            </a:fld>
            <a:endParaRPr lang="fr-FR" altLang="de-DE"/>
          </a:p>
        </p:txBody>
      </p:sp>
      <p:sp>
        <p:nvSpPr>
          <p:cNvPr id="246787" name="Rectangle 2"/>
          <p:cNvSpPr>
            <a:spLocks noGrp="1" noRot="1" noChangeAspect="1" noChangeArrowheads="1" noTextEdit="1"/>
          </p:cNvSpPr>
          <p:nvPr>
            <p:ph type="sldImg"/>
          </p:nvPr>
        </p:nvSpPr>
        <p:spPr>
          <a:xfrm>
            <a:off x="685800" y="1143000"/>
            <a:ext cx="5486400" cy="3086100"/>
          </a:xfrm>
          <a:ln/>
        </p:spPr>
      </p:sp>
      <p:sp>
        <p:nvSpPr>
          <p:cNvPr id="2467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extLst>
      <p:ext uri="{BB962C8B-B14F-4D97-AF65-F5344CB8AC3E}">
        <p14:creationId xmlns:p14="http://schemas.microsoft.com/office/powerpoint/2010/main" val="14384695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59237100-EDDE-4A7C-A537-06D825024249}" type="slidenum">
              <a:rPr lang="fr-FR" altLang="de-DE"/>
              <a:pPr>
                <a:spcBef>
                  <a:spcPct val="0"/>
                </a:spcBef>
              </a:pPr>
              <a:t>35</a:t>
            </a:fld>
            <a:endParaRPr lang="fr-FR" altLang="de-DE"/>
          </a:p>
        </p:txBody>
      </p:sp>
      <p:sp>
        <p:nvSpPr>
          <p:cNvPr id="247811" name="Rectangle 2"/>
          <p:cNvSpPr>
            <a:spLocks noGrp="1" noRot="1" noChangeAspect="1" noChangeArrowheads="1" noTextEdit="1"/>
          </p:cNvSpPr>
          <p:nvPr>
            <p:ph type="sldImg"/>
          </p:nvPr>
        </p:nvSpPr>
        <p:spPr>
          <a:xfrm>
            <a:off x="685800" y="1143000"/>
            <a:ext cx="5486400" cy="3086100"/>
          </a:xfrm>
          <a:ln/>
        </p:spPr>
      </p:sp>
      <p:sp>
        <p:nvSpPr>
          <p:cNvPr id="2478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extLst>
      <p:ext uri="{BB962C8B-B14F-4D97-AF65-F5344CB8AC3E}">
        <p14:creationId xmlns:p14="http://schemas.microsoft.com/office/powerpoint/2010/main" val="19786961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3B510640-9B59-4B40-B256-8517891B921B}" type="slidenum">
              <a:rPr lang="fr-FR" altLang="de-DE"/>
              <a:pPr>
                <a:spcBef>
                  <a:spcPct val="0"/>
                </a:spcBef>
              </a:pPr>
              <a:t>36</a:t>
            </a:fld>
            <a:endParaRPr lang="fr-FR" altLang="de-DE"/>
          </a:p>
        </p:txBody>
      </p:sp>
      <p:sp>
        <p:nvSpPr>
          <p:cNvPr id="248835" name="Rectangle 2"/>
          <p:cNvSpPr>
            <a:spLocks noGrp="1" noRot="1" noChangeAspect="1" noChangeArrowheads="1" noTextEdit="1"/>
          </p:cNvSpPr>
          <p:nvPr>
            <p:ph type="sldImg"/>
          </p:nvPr>
        </p:nvSpPr>
        <p:spPr>
          <a:xfrm>
            <a:off x="685800" y="1143000"/>
            <a:ext cx="5486400" cy="3086100"/>
          </a:xfrm>
          <a:ln/>
        </p:spPr>
      </p:sp>
      <p:sp>
        <p:nvSpPr>
          <p:cNvPr id="2488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extLst>
      <p:ext uri="{BB962C8B-B14F-4D97-AF65-F5344CB8AC3E}">
        <p14:creationId xmlns:p14="http://schemas.microsoft.com/office/powerpoint/2010/main" val="42097958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2B93A6BF-EE65-48C7-9B41-6F4A5F4DBCB5}" type="slidenum">
              <a:rPr lang="fr-FR" altLang="de-DE"/>
              <a:pPr>
                <a:spcBef>
                  <a:spcPct val="0"/>
                </a:spcBef>
              </a:pPr>
              <a:t>37</a:t>
            </a:fld>
            <a:endParaRPr lang="fr-FR" altLang="de-DE"/>
          </a:p>
        </p:txBody>
      </p:sp>
      <p:sp>
        <p:nvSpPr>
          <p:cNvPr id="249859" name="Rectangle 2"/>
          <p:cNvSpPr>
            <a:spLocks noGrp="1" noRot="1" noChangeAspect="1" noChangeArrowheads="1" noTextEdit="1"/>
          </p:cNvSpPr>
          <p:nvPr>
            <p:ph type="sldImg"/>
          </p:nvPr>
        </p:nvSpPr>
        <p:spPr>
          <a:xfrm>
            <a:off x="685800" y="1143000"/>
            <a:ext cx="5486400" cy="3086100"/>
          </a:xfrm>
          <a:ln/>
        </p:spPr>
      </p:sp>
      <p:sp>
        <p:nvSpPr>
          <p:cNvPr id="2498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extLst>
      <p:ext uri="{BB962C8B-B14F-4D97-AF65-F5344CB8AC3E}">
        <p14:creationId xmlns:p14="http://schemas.microsoft.com/office/powerpoint/2010/main" val="14822813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CF904A41-50B1-421E-92A4-F823325258B7}" type="slidenum">
              <a:rPr lang="fr-FR" altLang="de-DE"/>
              <a:pPr>
                <a:spcBef>
                  <a:spcPct val="0"/>
                </a:spcBef>
              </a:pPr>
              <a:t>39</a:t>
            </a:fld>
            <a:endParaRPr lang="fr-FR" altLang="de-DE"/>
          </a:p>
        </p:txBody>
      </p:sp>
      <p:sp>
        <p:nvSpPr>
          <p:cNvPr id="250883" name="Rectangle 2"/>
          <p:cNvSpPr>
            <a:spLocks noGrp="1" noRot="1" noChangeAspect="1" noChangeArrowheads="1" noTextEdit="1"/>
          </p:cNvSpPr>
          <p:nvPr>
            <p:ph type="sldImg"/>
          </p:nvPr>
        </p:nvSpPr>
        <p:spPr>
          <a:xfrm>
            <a:off x="685800" y="1143000"/>
            <a:ext cx="5486400" cy="3086100"/>
          </a:xfrm>
          <a:ln/>
        </p:spPr>
      </p:sp>
      <p:sp>
        <p:nvSpPr>
          <p:cNvPr id="2508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extLst>
      <p:ext uri="{BB962C8B-B14F-4D97-AF65-F5344CB8AC3E}">
        <p14:creationId xmlns:p14="http://schemas.microsoft.com/office/powerpoint/2010/main" val="3421606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3A460F34-3466-4752-B045-74901AE69877}" type="slidenum">
              <a:rPr lang="fr-FR" altLang="de-DE"/>
              <a:pPr>
                <a:spcBef>
                  <a:spcPct val="0"/>
                </a:spcBef>
              </a:pPr>
              <a:t>40</a:t>
            </a:fld>
            <a:endParaRPr lang="fr-FR" altLang="de-DE"/>
          </a:p>
        </p:txBody>
      </p:sp>
      <p:sp>
        <p:nvSpPr>
          <p:cNvPr id="251907" name="Rectangle 2"/>
          <p:cNvSpPr>
            <a:spLocks noGrp="1" noRot="1" noChangeAspect="1" noChangeArrowheads="1" noTextEdit="1"/>
          </p:cNvSpPr>
          <p:nvPr>
            <p:ph type="sldImg"/>
          </p:nvPr>
        </p:nvSpPr>
        <p:spPr>
          <a:xfrm>
            <a:off x="685800" y="1143000"/>
            <a:ext cx="5486400" cy="3086100"/>
          </a:xfrm>
          <a:ln/>
        </p:spPr>
      </p:sp>
      <p:sp>
        <p:nvSpPr>
          <p:cNvPr id="2519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extLst>
      <p:ext uri="{BB962C8B-B14F-4D97-AF65-F5344CB8AC3E}">
        <p14:creationId xmlns:p14="http://schemas.microsoft.com/office/powerpoint/2010/main" val="4218047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6862CA86-4A7C-4703-8075-13A924CC8C00}" type="slidenum">
              <a:rPr lang="fr-FR" altLang="de-DE"/>
              <a:pPr>
                <a:spcBef>
                  <a:spcPct val="0"/>
                </a:spcBef>
              </a:pPr>
              <a:t>41</a:t>
            </a:fld>
            <a:endParaRPr lang="fr-FR" altLang="de-DE"/>
          </a:p>
        </p:txBody>
      </p:sp>
      <p:sp>
        <p:nvSpPr>
          <p:cNvPr id="252931" name="Rectangle 2"/>
          <p:cNvSpPr>
            <a:spLocks noGrp="1" noRot="1" noChangeAspect="1" noChangeArrowheads="1" noTextEdit="1"/>
          </p:cNvSpPr>
          <p:nvPr>
            <p:ph type="sldImg"/>
          </p:nvPr>
        </p:nvSpPr>
        <p:spPr>
          <a:xfrm>
            <a:off x="685800" y="1143000"/>
            <a:ext cx="5486400" cy="3086100"/>
          </a:xfrm>
          <a:ln/>
        </p:spPr>
      </p:sp>
      <p:sp>
        <p:nvSpPr>
          <p:cNvPr id="2529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dirty="0"/>
          </a:p>
        </p:txBody>
      </p:sp>
    </p:spTree>
    <p:extLst>
      <p:ext uri="{BB962C8B-B14F-4D97-AF65-F5344CB8AC3E}">
        <p14:creationId xmlns:p14="http://schemas.microsoft.com/office/powerpoint/2010/main" val="21404871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039AF6F4-77EE-4D72-AD53-2322C48807BD}" type="slidenum">
              <a:rPr lang="fr-FR" altLang="de-DE"/>
              <a:pPr>
                <a:spcBef>
                  <a:spcPct val="0"/>
                </a:spcBef>
              </a:pPr>
              <a:t>44</a:t>
            </a:fld>
            <a:endParaRPr lang="fr-FR" altLang="de-DE"/>
          </a:p>
        </p:txBody>
      </p:sp>
      <p:sp>
        <p:nvSpPr>
          <p:cNvPr id="253955" name="Rectangle 2"/>
          <p:cNvSpPr>
            <a:spLocks noGrp="1" noRot="1" noChangeAspect="1" noChangeArrowheads="1" noTextEdit="1"/>
          </p:cNvSpPr>
          <p:nvPr>
            <p:ph type="sldImg"/>
          </p:nvPr>
        </p:nvSpPr>
        <p:spPr>
          <a:xfrm>
            <a:off x="685800" y="1143000"/>
            <a:ext cx="5486400" cy="3086100"/>
          </a:xfrm>
          <a:ln/>
        </p:spPr>
      </p:sp>
      <p:sp>
        <p:nvSpPr>
          <p:cNvPr id="2539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extLst>
      <p:ext uri="{BB962C8B-B14F-4D97-AF65-F5344CB8AC3E}">
        <p14:creationId xmlns:p14="http://schemas.microsoft.com/office/powerpoint/2010/main" val="2041308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FF5A7E46-C73E-47D2-8060-A00FEA3BF629}" type="slidenum">
              <a:rPr lang="fr-FR" altLang="de-DE"/>
              <a:pPr>
                <a:spcBef>
                  <a:spcPct val="0"/>
                </a:spcBef>
              </a:pPr>
              <a:t>45</a:t>
            </a:fld>
            <a:endParaRPr lang="fr-FR" altLang="de-DE"/>
          </a:p>
        </p:txBody>
      </p:sp>
      <p:sp>
        <p:nvSpPr>
          <p:cNvPr id="254979" name="Rectangle 2"/>
          <p:cNvSpPr>
            <a:spLocks noGrp="1" noRot="1" noChangeAspect="1" noChangeArrowheads="1" noTextEdit="1"/>
          </p:cNvSpPr>
          <p:nvPr>
            <p:ph type="sldImg"/>
          </p:nvPr>
        </p:nvSpPr>
        <p:spPr>
          <a:xfrm>
            <a:off x="685800" y="1143000"/>
            <a:ext cx="5486400" cy="3086100"/>
          </a:xfrm>
          <a:ln/>
        </p:spPr>
      </p:sp>
      <p:sp>
        <p:nvSpPr>
          <p:cNvPr id="2549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extLst>
      <p:ext uri="{BB962C8B-B14F-4D97-AF65-F5344CB8AC3E}">
        <p14:creationId xmlns:p14="http://schemas.microsoft.com/office/powerpoint/2010/main" val="37041017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B5739422-3C8F-4EB1-8AE7-5F180992404B}" type="slidenum">
              <a:rPr lang="fr-FR" altLang="de-DE"/>
              <a:pPr>
                <a:spcBef>
                  <a:spcPct val="0"/>
                </a:spcBef>
              </a:pPr>
              <a:t>46</a:t>
            </a:fld>
            <a:endParaRPr lang="fr-FR" altLang="de-DE"/>
          </a:p>
        </p:txBody>
      </p:sp>
      <p:sp>
        <p:nvSpPr>
          <p:cNvPr id="256003" name="Rectangle 2"/>
          <p:cNvSpPr>
            <a:spLocks noGrp="1" noRot="1" noChangeAspect="1" noChangeArrowheads="1" noTextEdit="1"/>
          </p:cNvSpPr>
          <p:nvPr>
            <p:ph type="sldImg"/>
          </p:nvPr>
        </p:nvSpPr>
        <p:spPr>
          <a:xfrm>
            <a:off x="685800" y="1143000"/>
            <a:ext cx="5486400" cy="3086100"/>
          </a:xfrm>
          <a:ln/>
        </p:spPr>
      </p:sp>
      <p:sp>
        <p:nvSpPr>
          <p:cNvPr id="2560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CH" dirty="0" smtClean="0"/>
              <a:t>So erklärte zum Beispiel Syriens Präsident </a:t>
            </a:r>
            <a:r>
              <a:rPr lang="de-CH" dirty="0" smtClean="0">
                <a:hlinkClick r:id="rId3" tooltip="Nureddin Mustafa al-Atassi"/>
              </a:rPr>
              <a:t>Nureddin Mustafa al-</a:t>
            </a:r>
            <a:r>
              <a:rPr lang="de-CH" dirty="0" err="1" smtClean="0">
                <a:hlinkClick r:id="rId3" tooltip="Nureddin Mustafa al-Atassi"/>
              </a:rPr>
              <a:t>Atassi</a:t>
            </a:r>
            <a:r>
              <a:rPr lang="de-CH" dirty="0" smtClean="0"/>
              <a:t> am 22. Mai 1966:</a:t>
            </a:r>
          </a:p>
          <a:p>
            <a:r>
              <a:rPr lang="de-CH" dirty="0" smtClean="0">
                <a:effectLst/>
              </a:rPr>
              <a:t>„Wir wollen einen totalen Krieg ohne Einschränkungen, einen Krieg, der die zionistische Basis zerstören wird.“</a:t>
            </a:r>
          </a:p>
          <a:p>
            <a:r>
              <a:rPr lang="de-CH" dirty="0" smtClean="0"/>
              <a:t>Am 20. Mai 1967 verkündete </a:t>
            </a:r>
            <a:r>
              <a:rPr lang="de-CH" dirty="0" smtClean="0">
                <a:hlinkClick r:id="rId4" tooltip="Hafiz al-Assad"/>
              </a:rPr>
              <a:t>Hafiz al-Assad</a:t>
            </a:r>
            <a:r>
              <a:rPr lang="de-CH" dirty="0" smtClean="0"/>
              <a:t>, damals syrischer </a:t>
            </a:r>
            <a:r>
              <a:rPr lang="de-CH" dirty="0" smtClean="0">
                <a:hlinkClick r:id="rId5" tooltip="Verteidigungsminister"/>
              </a:rPr>
              <a:t>Verteidigungsminister</a:t>
            </a:r>
            <a:r>
              <a:rPr lang="de-CH" dirty="0" smtClean="0"/>
              <a:t> und späterer Staatschef:</a:t>
            </a:r>
          </a:p>
          <a:p>
            <a:r>
              <a:rPr lang="de-CH" dirty="0" smtClean="0">
                <a:effectLst/>
              </a:rPr>
              <a:t>„Unsere Streitkräfte sind nun voll bereit […] dem Akt der Befreiung den Anstoß zu geben und die zionistische Anwesenheit im arabischen Heimatland in die Luft zu jagen. Ich als Militär glaube, dass die Zeit gekommen ist, den Vernichtungskrieg zu führen.“</a:t>
            </a:r>
          </a:p>
          <a:p>
            <a:r>
              <a:rPr lang="de-CH" dirty="0" smtClean="0"/>
              <a:t>Am 27. Mai 1967, kurz vor Kriegsausbruch verkündete </a:t>
            </a:r>
            <a:r>
              <a:rPr lang="de-CH" dirty="0" smtClean="0">
                <a:hlinkClick r:id="rId6" tooltip="Gamal Abdel Nasser"/>
              </a:rPr>
              <a:t>Gamal Abdel Nasser</a:t>
            </a:r>
            <a:r>
              <a:rPr lang="de-CH" dirty="0" smtClean="0"/>
              <a:t>, der Präsident Ägyptens:</a:t>
            </a:r>
          </a:p>
          <a:p>
            <a:r>
              <a:rPr lang="de-CH" dirty="0" smtClean="0">
                <a:effectLst/>
              </a:rPr>
              <a:t>„Unser grundlegendes Ziel ist die Vernichtung Israels. Das arabische Volk will kämpfen.“</a:t>
            </a:r>
            <a:r>
              <a:rPr lang="de-CH" baseline="30000" dirty="0" smtClean="0">
                <a:effectLst/>
                <a:hlinkClick r:id="rId7"/>
              </a:rPr>
              <a:t>[19]</a:t>
            </a:r>
            <a:endParaRPr lang="de-CH" dirty="0" smtClean="0">
              <a:effectLst/>
            </a:endParaRPr>
          </a:p>
          <a:p>
            <a:pPr eaLnBrk="1" hangingPunct="1"/>
            <a:endParaRPr lang="de-DE" altLang="de-DE" dirty="0"/>
          </a:p>
        </p:txBody>
      </p:sp>
    </p:spTree>
    <p:extLst>
      <p:ext uri="{BB962C8B-B14F-4D97-AF65-F5344CB8AC3E}">
        <p14:creationId xmlns:p14="http://schemas.microsoft.com/office/powerpoint/2010/main" val="9591955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txBox="1">
            <a:spLocks noGrp="1"/>
          </p:cNvSpPr>
          <p:nvPr>
            <p:ph type="body" sz="quarter" idx="1"/>
          </p:nvPr>
        </p:nvSpPr>
        <p:spPr/>
        <p:txBody>
          <a:bodyPr/>
          <a:lstStyle/>
          <a:p>
            <a:pPr lvl="0"/>
            <a:r>
              <a:rPr lang="de-DE">
                <a:latin typeface="Arial" pitchFamily="34"/>
              </a:rPr>
              <a:t>ref</a:t>
            </a:r>
          </a:p>
        </p:txBody>
      </p:sp>
      <p:sp>
        <p:nvSpPr>
          <p:cNvPr id="4" name="Foliennummernplatzhalter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67D28C9-B4F8-463C-BE28-E19FCB9F90CC}" type="slidenum">
              <a:t>5</a:t>
            </a:fld>
            <a:endParaRPr lang="fr-FR" sz="1200" b="0" i="0" u="none" strike="noStrike" kern="1200" cap="none" spc="0" baseline="0">
              <a:solidFill>
                <a:srgbClr val="000000"/>
              </a:solidFill>
              <a:uFillTx/>
              <a:latin typeface="Arial" pitchFamily="34"/>
            </a:endParaRPr>
          </a:p>
        </p:txBody>
      </p:sp>
    </p:spTree>
    <p:extLst>
      <p:ext uri="{BB962C8B-B14F-4D97-AF65-F5344CB8AC3E}">
        <p14:creationId xmlns:p14="http://schemas.microsoft.com/office/powerpoint/2010/main" val="8763898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FE6CE69E-80D6-437B-B2A4-8F8168B36FA3}" type="slidenum">
              <a:rPr lang="fr-FR" altLang="de-DE"/>
              <a:pPr>
                <a:spcBef>
                  <a:spcPct val="0"/>
                </a:spcBef>
              </a:pPr>
              <a:t>47</a:t>
            </a:fld>
            <a:endParaRPr lang="fr-FR" altLang="de-DE"/>
          </a:p>
        </p:txBody>
      </p:sp>
      <p:sp>
        <p:nvSpPr>
          <p:cNvPr id="257027" name="Rectangle 2"/>
          <p:cNvSpPr>
            <a:spLocks noGrp="1" noRot="1" noChangeAspect="1" noChangeArrowheads="1" noTextEdit="1"/>
          </p:cNvSpPr>
          <p:nvPr>
            <p:ph type="sldImg"/>
          </p:nvPr>
        </p:nvSpPr>
        <p:spPr>
          <a:xfrm>
            <a:off x="685800" y="1143000"/>
            <a:ext cx="5486400" cy="3086100"/>
          </a:xfrm>
          <a:ln/>
        </p:spPr>
      </p:sp>
      <p:sp>
        <p:nvSpPr>
          <p:cNvPr id="2570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extLst>
      <p:ext uri="{BB962C8B-B14F-4D97-AF65-F5344CB8AC3E}">
        <p14:creationId xmlns:p14="http://schemas.microsoft.com/office/powerpoint/2010/main" val="19242264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ADF7C018-68EC-4B18-8AE7-3B5153BDE2B2}" type="slidenum">
              <a:rPr lang="fr-FR" altLang="de-DE"/>
              <a:pPr>
                <a:spcBef>
                  <a:spcPct val="0"/>
                </a:spcBef>
              </a:pPr>
              <a:t>48</a:t>
            </a:fld>
            <a:endParaRPr lang="fr-FR" altLang="de-DE"/>
          </a:p>
        </p:txBody>
      </p:sp>
      <p:sp>
        <p:nvSpPr>
          <p:cNvPr id="258051" name="Rectangle 2"/>
          <p:cNvSpPr>
            <a:spLocks noGrp="1" noRot="1" noChangeAspect="1" noChangeArrowheads="1" noTextEdit="1"/>
          </p:cNvSpPr>
          <p:nvPr>
            <p:ph type="sldImg"/>
          </p:nvPr>
        </p:nvSpPr>
        <p:spPr>
          <a:xfrm>
            <a:off x="685800" y="1143000"/>
            <a:ext cx="5486400" cy="3086100"/>
          </a:xfrm>
          <a:ln/>
        </p:spPr>
      </p:sp>
      <p:sp>
        <p:nvSpPr>
          <p:cNvPr id="2580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extLst>
      <p:ext uri="{BB962C8B-B14F-4D97-AF65-F5344CB8AC3E}">
        <p14:creationId xmlns:p14="http://schemas.microsoft.com/office/powerpoint/2010/main" val="27782207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B42B993E-6FCC-4049-81A5-1B104397FC45}" type="slidenum">
              <a:rPr lang="fr-FR" altLang="de-DE"/>
              <a:pPr>
                <a:spcBef>
                  <a:spcPct val="0"/>
                </a:spcBef>
              </a:pPr>
              <a:t>49</a:t>
            </a:fld>
            <a:endParaRPr lang="fr-FR" altLang="de-DE"/>
          </a:p>
        </p:txBody>
      </p:sp>
      <p:sp>
        <p:nvSpPr>
          <p:cNvPr id="259075" name="Rectangle 2"/>
          <p:cNvSpPr>
            <a:spLocks noGrp="1" noRot="1" noChangeAspect="1" noChangeArrowheads="1" noTextEdit="1"/>
          </p:cNvSpPr>
          <p:nvPr>
            <p:ph type="sldImg"/>
          </p:nvPr>
        </p:nvSpPr>
        <p:spPr>
          <a:xfrm>
            <a:off x="685800" y="1143000"/>
            <a:ext cx="5486400" cy="3086100"/>
          </a:xfrm>
          <a:ln/>
        </p:spPr>
      </p:sp>
      <p:sp>
        <p:nvSpPr>
          <p:cNvPr id="2590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extLst>
      <p:ext uri="{BB962C8B-B14F-4D97-AF65-F5344CB8AC3E}">
        <p14:creationId xmlns:p14="http://schemas.microsoft.com/office/powerpoint/2010/main" val="25218207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8211053E-E269-4B6F-B47B-462641970C6E}" type="slidenum">
              <a:rPr lang="fr-FR" altLang="de-DE"/>
              <a:pPr>
                <a:spcBef>
                  <a:spcPct val="0"/>
                </a:spcBef>
              </a:pPr>
              <a:t>50</a:t>
            </a:fld>
            <a:endParaRPr lang="fr-FR" altLang="de-DE"/>
          </a:p>
        </p:txBody>
      </p:sp>
      <p:sp>
        <p:nvSpPr>
          <p:cNvPr id="260099" name="Rectangle 2"/>
          <p:cNvSpPr>
            <a:spLocks noGrp="1" noRot="1" noChangeAspect="1" noChangeArrowheads="1" noTextEdit="1"/>
          </p:cNvSpPr>
          <p:nvPr>
            <p:ph type="sldImg"/>
          </p:nvPr>
        </p:nvSpPr>
        <p:spPr>
          <a:xfrm>
            <a:off x="685800" y="1143000"/>
            <a:ext cx="5486400" cy="3086100"/>
          </a:xfrm>
          <a:ln/>
        </p:spPr>
      </p:sp>
      <p:sp>
        <p:nvSpPr>
          <p:cNvPr id="2601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extLst>
      <p:ext uri="{BB962C8B-B14F-4D97-AF65-F5344CB8AC3E}">
        <p14:creationId xmlns:p14="http://schemas.microsoft.com/office/powerpoint/2010/main" val="20827261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5C8FC5D1-2622-4D7A-80CB-D3A991B1F505}" type="slidenum">
              <a:rPr lang="fr-FR" altLang="de-DE"/>
              <a:pPr>
                <a:spcBef>
                  <a:spcPct val="0"/>
                </a:spcBef>
              </a:pPr>
              <a:t>51</a:t>
            </a:fld>
            <a:endParaRPr lang="fr-FR" altLang="de-DE"/>
          </a:p>
        </p:txBody>
      </p:sp>
      <p:sp>
        <p:nvSpPr>
          <p:cNvPr id="261123" name="Rectangle 2"/>
          <p:cNvSpPr>
            <a:spLocks noGrp="1" noRot="1" noChangeAspect="1" noChangeArrowheads="1" noTextEdit="1"/>
          </p:cNvSpPr>
          <p:nvPr>
            <p:ph type="sldImg"/>
          </p:nvPr>
        </p:nvSpPr>
        <p:spPr>
          <a:xfrm>
            <a:off x="685800" y="1143000"/>
            <a:ext cx="5486400" cy="3086100"/>
          </a:xfrm>
          <a:ln/>
        </p:spPr>
      </p:sp>
      <p:sp>
        <p:nvSpPr>
          <p:cNvPr id="261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extLst>
      <p:ext uri="{BB962C8B-B14F-4D97-AF65-F5344CB8AC3E}">
        <p14:creationId xmlns:p14="http://schemas.microsoft.com/office/powerpoint/2010/main" val="17607792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3A1E7286-7AA3-41F0-9EF7-3D121ED366FD}" type="slidenum">
              <a:rPr lang="fr-FR" altLang="de-DE"/>
              <a:pPr>
                <a:spcBef>
                  <a:spcPct val="0"/>
                </a:spcBef>
              </a:pPr>
              <a:t>52</a:t>
            </a:fld>
            <a:endParaRPr lang="fr-FR" altLang="de-DE"/>
          </a:p>
        </p:txBody>
      </p:sp>
      <p:sp>
        <p:nvSpPr>
          <p:cNvPr id="262147" name="Rectangle 2"/>
          <p:cNvSpPr>
            <a:spLocks noGrp="1" noRot="1" noChangeAspect="1" noChangeArrowheads="1" noTextEdit="1"/>
          </p:cNvSpPr>
          <p:nvPr>
            <p:ph type="sldImg"/>
          </p:nvPr>
        </p:nvSpPr>
        <p:spPr>
          <a:xfrm>
            <a:off x="685800" y="1143000"/>
            <a:ext cx="5486400" cy="3086100"/>
          </a:xfrm>
          <a:ln/>
        </p:spPr>
      </p:sp>
      <p:sp>
        <p:nvSpPr>
          <p:cNvPr id="262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extLst>
      <p:ext uri="{BB962C8B-B14F-4D97-AF65-F5344CB8AC3E}">
        <p14:creationId xmlns:p14="http://schemas.microsoft.com/office/powerpoint/2010/main" val="26686721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AFF493B7-D9C6-419E-94D5-AFB47196194B}" type="slidenum">
              <a:rPr lang="fr-FR" altLang="de-DE"/>
              <a:pPr>
                <a:spcBef>
                  <a:spcPct val="0"/>
                </a:spcBef>
              </a:pPr>
              <a:t>53</a:t>
            </a:fld>
            <a:endParaRPr lang="fr-FR" altLang="de-DE"/>
          </a:p>
        </p:txBody>
      </p:sp>
      <p:sp>
        <p:nvSpPr>
          <p:cNvPr id="263171" name="Rectangle 2"/>
          <p:cNvSpPr>
            <a:spLocks noGrp="1" noRot="1" noChangeAspect="1" noChangeArrowheads="1" noTextEdit="1"/>
          </p:cNvSpPr>
          <p:nvPr>
            <p:ph type="sldImg"/>
          </p:nvPr>
        </p:nvSpPr>
        <p:spPr>
          <a:xfrm>
            <a:off x="685800" y="1143000"/>
            <a:ext cx="5486400" cy="3086100"/>
          </a:xfrm>
          <a:ln/>
        </p:spPr>
      </p:sp>
      <p:sp>
        <p:nvSpPr>
          <p:cNvPr id="263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extLst>
      <p:ext uri="{BB962C8B-B14F-4D97-AF65-F5344CB8AC3E}">
        <p14:creationId xmlns:p14="http://schemas.microsoft.com/office/powerpoint/2010/main" val="94265835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F87A2D0C-ABA0-41F4-8C1D-8AC49DF4B658}" type="slidenum">
              <a:rPr lang="fr-FR" altLang="de-DE"/>
              <a:pPr>
                <a:spcBef>
                  <a:spcPct val="0"/>
                </a:spcBef>
              </a:pPr>
              <a:t>54</a:t>
            </a:fld>
            <a:endParaRPr lang="fr-FR" altLang="de-DE"/>
          </a:p>
        </p:txBody>
      </p:sp>
      <p:sp>
        <p:nvSpPr>
          <p:cNvPr id="264195" name="Rectangle 2"/>
          <p:cNvSpPr>
            <a:spLocks noGrp="1" noRot="1" noChangeAspect="1" noChangeArrowheads="1" noTextEdit="1"/>
          </p:cNvSpPr>
          <p:nvPr>
            <p:ph type="sldImg"/>
          </p:nvPr>
        </p:nvSpPr>
        <p:spPr>
          <a:xfrm>
            <a:off x="685800" y="1143000"/>
            <a:ext cx="5486400" cy="3086100"/>
          </a:xfrm>
          <a:ln/>
        </p:spPr>
      </p:sp>
      <p:sp>
        <p:nvSpPr>
          <p:cNvPr id="2641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dirty="0"/>
          </a:p>
        </p:txBody>
      </p:sp>
    </p:spTree>
    <p:extLst>
      <p:ext uri="{BB962C8B-B14F-4D97-AF65-F5344CB8AC3E}">
        <p14:creationId xmlns:p14="http://schemas.microsoft.com/office/powerpoint/2010/main" val="369793883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AC933529-7C9F-41E7-994B-687D58FCDD70}" type="slidenum">
              <a:rPr lang="fr-FR" altLang="de-DE"/>
              <a:pPr>
                <a:spcBef>
                  <a:spcPct val="0"/>
                </a:spcBef>
              </a:pPr>
              <a:t>58</a:t>
            </a:fld>
            <a:endParaRPr lang="fr-FR" altLang="de-DE"/>
          </a:p>
        </p:txBody>
      </p:sp>
      <p:sp>
        <p:nvSpPr>
          <p:cNvPr id="278531" name="Rectangle 2"/>
          <p:cNvSpPr>
            <a:spLocks noGrp="1" noRot="1" noChangeAspect="1" noChangeArrowheads="1" noTextEdit="1"/>
          </p:cNvSpPr>
          <p:nvPr>
            <p:ph type="sldImg"/>
          </p:nvPr>
        </p:nvSpPr>
        <p:spPr>
          <a:xfrm>
            <a:off x="685800" y="1143000"/>
            <a:ext cx="5486400" cy="3086100"/>
          </a:xfrm>
          <a:ln/>
        </p:spPr>
      </p:sp>
      <p:sp>
        <p:nvSpPr>
          <p:cNvPr id="278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extLst>
      <p:ext uri="{BB962C8B-B14F-4D97-AF65-F5344CB8AC3E}">
        <p14:creationId xmlns:p14="http://schemas.microsoft.com/office/powerpoint/2010/main" val="133747104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AC933529-7C9F-41E7-994B-687D58FCDD70}" type="slidenum">
              <a:rPr lang="fr-FR" altLang="de-DE"/>
              <a:pPr>
                <a:spcBef>
                  <a:spcPct val="0"/>
                </a:spcBef>
              </a:pPr>
              <a:t>59</a:t>
            </a:fld>
            <a:endParaRPr lang="fr-FR" altLang="de-DE"/>
          </a:p>
        </p:txBody>
      </p:sp>
      <p:sp>
        <p:nvSpPr>
          <p:cNvPr id="278531" name="Rectangle 2"/>
          <p:cNvSpPr>
            <a:spLocks noGrp="1" noRot="1" noChangeAspect="1" noChangeArrowheads="1" noTextEdit="1"/>
          </p:cNvSpPr>
          <p:nvPr>
            <p:ph type="sldImg"/>
          </p:nvPr>
        </p:nvSpPr>
        <p:spPr>
          <a:xfrm>
            <a:off x="685800" y="1143000"/>
            <a:ext cx="5486400" cy="3086100"/>
          </a:xfrm>
          <a:ln/>
        </p:spPr>
      </p:sp>
      <p:sp>
        <p:nvSpPr>
          <p:cNvPr id="278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extLst>
      <p:ext uri="{BB962C8B-B14F-4D97-AF65-F5344CB8AC3E}">
        <p14:creationId xmlns:p14="http://schemas.microsoft.com/office/powerpoint/2010/main" val="8604203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0763366-0D32-4478-A98A-97C03654671D}" type="slidenum">
              <a:t>6</a:t>
            </a:fld>
            <a:endParaRPr lang="fr-FR" sz="1200" b="0" i="0" u="none" strike="noStrike" kern="1200" cap="none" spc="0" baseline="0">
              <a:solidFill>
                <a:srgbClr val="000000"/>
              </a:solidFill>
              <a:uFillTx/>
              <a:latin typeface="Arial"/>
            </a:endParaRPr>
          </a:p>
        </p:txBody>
      </p:sp>
      <p:sp>
        <p:nvSpPr>
          <p:cNvPr id="3" name="Espace réservé de l'image des diapositives 2"/>
          <p:cNvSpPr>
            <a:spLocks noGrp="1" noRot="1" noChangeAspect="1"/>
          </p:cNvSpPr>
          <p:nvPr>
            <p:ph type="sldImg"/>
          </p:nvPr>
        </p:nvSpPr>
        <p:spPr>
          <a:xfrm>
            <a:off x="685800" y="1143000"/>
            <a:ext cx="5486400" cy="3086100"/>
          </a:xfrm>
        </p:spPr>
      </p:sp>
      <p:sp>
        <p:nvSpPr>
          <p:cNvPr id="4" name="Rectangle 3"/>
          <p:cNvSpPr txBox="1">
            <a:spLocks noGrp="1"/>
          </p:cNvSpPr>
          <p:nvPr>
            <p:ph type="body" sz="quarter" idx="1"/>
          </p:nvPr>
        </p:nvSpPr>
        <p:spPr/>
        <p:txBody>
          <a:bodyPr/>
          <a:lstStyle/>
          <a:p>
            <a:endParaRPr lang="fr-FR"/>
          </a:p>
        </p:txBody>
      </p:sp>
    </p:spTree>
    <p:extLst>
      <p:ext uri="{BB962C8B-B14F-4D97-AF65-F5344CB8AC3E}">
        <p14:creationId xmlns:p14="http://schemas.microsoft.com/office/powerpoint/2010/main" val="285837466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AC933529-7C9F-41E7-994B-687D58FCDD70}" type="slidenum">
              <a:rPr lang="fr-FR" altLang="de-DE"/>
              <a:pPr>
                <a:spcBef>
                  <a:spcPct val="0"/>
                </a:spcBef>
              </a:pPr>
              <a:t>60</a:t>
            </a:fld>
            <a:endParaRPr lang="fr-FR" altLang="de-DE"/>
          </a:p>
        </p:txBody>
      </p:sp>
      <p:sp>
        <p:nvSpPr>
          <p:cNvPr id="278531" name="Rectangle 2"/>
          <p:cNvSpPr>
            <a:spLocks noGrp="1" noRot="1" noChangeAspect="1" noChangeArrowheads="1" noTextEdit="1"/>
          </p:cNvSpPr>
          <p:nvPr>
            <p:ph type="sldImg"/>
          </p:nvPr>
        </p:nvSpPr>
        <p:spPr>
          <a:xfrm>
            <a:off x="685800" y="1143000"/>
            <a:ext cx="5486400" cy="3086100"/>
          </a:xfrm>
          <a:ln/>
        </p:spPr>
      </p:sp>
      <p:sp>
        <p:nvSpPr>
          <p:cNvPr id="278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extLst>
      <p:ext uri="{BB962C8B-B14F-4D97-AF65-F5344CB8AC3E}">
        <p14:creationId xmlns:p14="http://schemas.microsoft.com/office/powerpoint/2010/main" val="138868177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AC933529-7C9F-41E7-994B-687D58FCDD70}" type="slidenum">
              <a:rPr lang="fr-FR" altLang="de-DE"/>
              <a:pPr>
                <a:spcBef>
                  <a:spcPct val="0"/>
                </a:spcBef>
              </a:pPr>
              <a:t>61</a:t>
            </a:fld>
            <a:endParaRPr lang="fr-FR" altLang="de-DE"/>
          </a:p>
        </p:txBody>
      </p:sp>
      <p:sp>
        <p:nvSpPr>
          <p:cNvPr id="278531" name="Rectangle 2"/>
          <p:cNvSpPr>
            <a:spLocks noGrp="1" noRot="1" noChangeAspect="1" noChangeArrowheads="1" noTextEdit="1"/>
          </p:cNvSpPr>
          <p:nvPr>
            <p:ph type="sldImg"/>
          </p:nvPr>
        </p:nvSpPr>
        <p:spPr>
          <a:xfrm>
            <a:off x="685800" y="1143000"/>
            <a:ext cx="5486400" cy="3086100"/>
          </a:xfrm>
          <a:ln/>
        </p:spPr>
      </p:sp>
      <p:sp>
        <p:nvSpPr>
          <p:cNvPr id="278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extLst>
      <p:ext uri="{BB962C8B-B14F-4D97-AF65-F5344CB8AC3E}">
        <p14:creationId xmlns:p14="http://schemas.microsoft.com/office/powerpoint/2010/main" val="14582234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AC933529-7C9F-41E7-994B-687D58FCDD70}" type="slidenum">
              <a:rPr lang="fr-FR" altLang="de-DE"/>
              <a:pPr>
                <a:spcBef>
                  <a:spcPct val="0"/>
                </a:spcBef>
              </a:pPr>
              <a:t>62</a:t>
            </a:fld>
            <a:endParaRPr lang="fr-FR" altLang="de-DE"/>
          </a:p>
        </p:txBody>
      </p:sp>
      <p:sp>
        <p:nvSpPr>
          <p:cNvPr id="278531" name="Rectangle 2"/>
          <p:cNvSpPr>
            <a:spLocks noGrp="1" noRot="1" noChangeAspect="1" noChangeArrowheads="1" noTextEdit="1"/>
          </p:cNvSpPr>
          <p:nvPr>
            <p:ph type="sldImg"/>
          </p:nvPr>
        </p:nvSpPr>
        <p:spPr>
          <a:xfrm>
            <a:off x="685800" y="1143000"/>
            <a:ext cx="5486400" cy="3086100"/>
          </a:xfrm>
          <a:ln/>
        </p:spPr>
      </p:sp>
      <p:sp>
        <p:nvSpPr>
          <p:cNvPr id="278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extLst>
      <p:ext uri="{BB962C8B-B14F-4D97-AF65-F5344CB8AC3E}">
        <p14:creationId xmlns:p14="http://schemas.microsoft.com/office/powerpoint/2010/main" val="9011883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84F33744-EF48-47B7-9F43-A5521ABD10D6}" type="slidenum">
              <a:rPr lang="fr-FR" altLang="de-DE"/>
              <a:pPr>
                <a:spcBef>
                  <a:spcPct val="0"/>
                </a:spcBef>
              </a:pPr>
              <a:t>63</a:t>
            </a:fld>
            <a:endParaRPr lang="fr-FR" altLang="de-DE"/>
          </a:p>
        </p:txBody>
      </p:sp>
      <p:sp>
        <p:nvSpPr>
          <p:cNvPr id="280579" name="Rectangle 2"/>
          <p:cNvSpPr>
            <a:spLocks noGrp="1" noRot="1" noChangeAspect="1" noChangeArrowheads="1" noTextEdit="1"/>
          </p:cNvSpPr>
          <p:nvPr>
            <p:ph type="sldImg"/>
          </p:nvPr>
        </p:nvSpPr>
        <p:spPr>
          <a:xfrm>
            <a:off x="685800" y="1143000"/>
            <a:ext cx="5486400" cy="3086100"/>
          </a:xfrm>
          <a:ln/>
        </p:spPr>
      </p:sp>
      <p:sp>
        <p:nvSpPr>
          <p:cNvPr id="280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extLst>
      <p:ext uri="{BB962C8B-B14F-4D97-AF65-F5344CB8AC3E}">
        <p14:creationId xmlns:p14="http://schemas.microsoft.com/office/powerpoint/2010/main" val="172781291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84F33744-EF48-47B7-9F43-A5521ABD10D6}" type="slidenum">
              <a:rPr lang="fr-FR" altLang="de-DE"/>
              <a:pPr>
                <a:spcBef>
                  <a:spcPct val="0"/>
                </a:spcBef>
              </a:pPr>
              <a:t>64</a:t>
            </a:fld>
            <a:endParaRPr lang="fr-FR" altLang="de-DE"/>
          </a:p>
        </p:txBody>
      </p:sp>
      <p:sp>
        <p:nvSpPr>
          <p:cNvPr id="280579" name="Rectangle 2"/>
          <p:cNvSpPr>
            <a:spLocks noGrp="1" noRot="1" noChangeAspect="1" noChangeArrowheads="1" noTextEdit="1"/>
          </p:cNvSpPr>
          <p:nvPr>
            <p:ph type="sldImg"/>
          </p:nvPr>
        </p:nvSpPr>
        <p:spPr>
          <a:xfrm>
            <a:off x="685800" y="1143000"/>
            <a:ext cx="5486400" cy="3086100"/>
          </a:xfrm>
          <a:ln/>
        </p:spPr>
      </p:sp>
      <p:sp>
        <p:nvSpPr>
          <p:cNvPr id="280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extLst>
      <p:ext uri="{BB962C8B-B14F-4D97-AF65-F5344CB8AC3E}">
        <p14:creationId xmlns:p14="http://schemas.microsoft.com/office/powerpoint/2010/main" val="308290746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AC933529-7C9F-41E7-994B-687D58FCDD70}" type="slidenum">
              <a:rPr lang="fr-FR" altLang="de-DE"/>
              <a:pPr>
                <a:spcBef>
                  <a:spcPct val="0"/>
                </a:spcBef>
              </a:pPr>
              <a:t>65</a:t>
            </a:fld>
            <a:endParaRPr lang="fr-FR" altLang="de-DE"/>
          </a:p>
        </p:txBody>
      </p:sp>
      <p:sp>
        <p:nvSpPr>
          <p:cNvPr id="278531" name="Rectangle 2"/>
          <p:cNvSpPr>
            <a:spLocks noGrp="1" noRot="1" noChangeAspect="1" noChangeArrowheads="1" noTextEdit="1"/>
          </p:cNvSpPr>
          <p:nvPr>
            <p:ph type="sldImg"/>
          </p:nvPr>
        </p:nvSpPr>
        <p:spPr>
          <a:xfrm>
            <a:off x="685800" y="1143000"/>
            <a:ext cx="5486400" cy="3086100"/>
          </a:xfrm>
          <a:ln/>
        </p:spPr>
      </p:sp>
      <p:sp>
        <p:nvSpPr>
          <p:cNvPr id="278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extLst>
      <p:ext uri="{BB962C8B-B14F-4D97-AF65-F5344CB8AC3E}">
        <p14:creationId xmlns:p14="http://schemas.microsoft.com/office/powerpoint/2010/main" val="375491932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7746" name="Rectangle 1"/>
          <p:cNvSpPr>
            <a:spLocks noGrp="1" noRot="1" noChangeAspect="1" noChangeArrowheads="1" noTextEdit="1"/>
          </p:cNvSpPr>
          <p:nvPr>
            <p:ph type="sldImg"/>
          </p:nvPr>
        </p:nvSpPr>
        <p:spPr>
          <a:xfrm>
            <a:off x="381000" y="695325"/>
            <a:ext cx="6096000" cy="3429000"/>
          </a:xfrm>
          <a:solidFill>
            <a:srgbClr val="FFFFFF"/>
          </a:solidFill>
          <a:ln/>
        </p:spPr>
      </p:sp>
      <p:sp>
        <p:nvSpPr>
          <p:cNvPr id="287747"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de-DE" altLang="de-DE">
              <a:cs typeface="Arial" charset="0"/>
            </a:endParaRPr>
          </a:p>
        </p:txBody>
      </p:sp>
    </p:spTree>
    <p:extLst>
      <p:ext uri="{BB962C8B-B14F-4D97-AF65-F5344CB8AC3E}">
        <p14:creationId xmlns:p14="http://schemas.microsoft.com/office/powerpoint/2010/main" val="40332178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8770" name="Rectangle 1"/>
          <p:cNvSpPr>
            <a:spLocks noGrp="1" noRot="1" noChangeAspect="1" noChangeArrowheads="1" noTextEdit="1"/>
          </p:cNvSpPr>
          <p:nvPr>
            <p:ph type="sldImg"/>
          </p:nvPr>
        </p:nvSpPr>
        <p:spPr>
          <a:xfrm>
            <a:off x="381000" y="695325"/>
            <a:ext cx="6096000" cy="3429000"/>
          </a:xfrm>
          <a:solidFill>
            <a:srgbClr val="FFFFFF"/>
          </a:solidFill>
          <a:ln/>
        </p:spPr>
      </p:sp>
      <p:sp>
        <p:nvSpPr>
          <p:cNvPr id="288771"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de-DE" altLang="de-DE">
              <a:cs typeface="Arial" charset="0"/>
            </a:endParaRPr>
          </a:p>
        </p:txBody>
      </p:sp>
    </p:spTree>
    <p:extLst>
      <p:ext uri="{BB962C8B-B14F-4D97-AF65-F5344CB8AC3E}">
        <p14:creationId xmlns:p14="http://schemas.microsoft.com/office/powerpoint/2010/main" val="38063659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2ECB3C8-4E80-45FD-BC08-0D2F0360F4BC}" type="slidenum">
              <a:t>7</a:t>
            </a:fld>
            <a:endParaRPr lang="fr-FR" sz="1200" b="0" i="0" u="none" strike="noStrike" kern="1200" cap="none" spc="0" baseline="0">
              <a:solidFill>
                <a:srgbClr val="000000"/>
              </a:solidFill>
              <a:uFillTx/>
              <a:latin typeface="Arial"/>
            </a:endParaRPr>
          </a:p>
        </p:txBody>
      </p:sp>
      <p:sp>
        <p:nvSpPr>
          <p:cNvPr id="3" name="Espace réservé de l'image des diapositives 2"/>
          <p:cNvSpPr>
            <a:spLocks noGrp="1" noRot="1" noChangeAspect="1"/>
          </p:cNvSpPr>
          <p:nvPr>
            <p:ph type="sldImg"/>
          </p:nvPr>
        </p:nvSpPr>
        <p:spPr>
          <a:xfrm>
            <a:off x="685800" y="1143000"/>
            <a:ext cx="5486400" cy="3086100"/>
          </a:xfrm>
        </p:spPr>
      </p:sp>
      <p:sp>
        <p:nvSpPr>
          <p:cNvPr id="4" name="Rectangle 3"/>
          <p:cNvSpPr txBox="1">
            <a:spLocks noGrp="1"/>
          </p:cNvSpPr>
          <p:nvPr>
            <p:ph type="body" sz="quarter" idx="1"/>
          </p:nvPr>
        </p:nvSpPr>
        <p:spPr/>
        <p:txBody>
          <a:bodyPr/>
          <a:lstStyle/>
          <a:p>
            <a:endParaRPr lang="fr-FR"/>
          </a:p>
        </p:txBody>
      </p:sp>
    </p:spTree>
    <p:extLst>
      <p:ext uri="{BB962C8B-B14F-4D97-AF65-F5344CB8AC3E}">
        <p14:creationId xmlns:p14="http://schemas.microsoft.com/office/powerpoint/2010/main" val="29817576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5666902F-75A9-4167-9799-02CE844E4F32}" type="slidenum">
              <a:rPr lang="fr-FR" altLang="de-DE"/>
              <a:pPr>
                <a:spcBef>
                  <a:spcPct val="0"/>
                </a:spcBef>
              </a:pPr>
              <a:t>8</a:t>
            </a:fld>
            <a:endParaRPr lang="fr-FR" altLang="de-DE"/>
          </a:p>
        </p:txBody>
      </p:sp>
      <p:sp>
        <p:nvSpPr>
          <p:cNvPr id="205827" name="Rectangle 2"/>
          <p:cNvSpPr>
            <a:spLocks noGrp="1" noRot="1" noChangeAspect="1" noChangeArrowheads="1" noTextEdit="1"/>
          </p:cNvSpPr>
          <p:nvPr>
            <p:ph type="sldImg"/>
          </p:nvPr>
        </p:nvSpPr>
        <p:spPr>
          <a:xfrm>
            <a:off x="685800" y="1143000"/>
            <a:ext cx="5486400" cy="3086100"/>
          </a:xfrm>
          <a:ln/>
        </p:spPr>
      </p:sp>
      <p:sp>
        <p:nvSpPr>
          <p:cNvPr id="2058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extLst>
      <p:ext uri="{BB962C8B-B14F-4D97-AF65-F5344CB8AC3E}">
        <p14:creationId xmlns:p14="http://schemas.microsoft.com/office/powerpoint/2010/main" val="37532420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5666902F-75A9-4167-9799-02CE844E4F32}" type="slidenum">
              <a:rPr lang="fr-FR" altLang="de-DE"/>
              <a:pPr>
                <a:spcBef>
                  <a:spcPct val="0"/>
                </a:spcBef>
              </a:pPr>
              <a:t>9</a:t>
            </a:fld>
            <a:endParaRPr lang="fr-FR" altLang="de-DE"/>
          </a:p>
        </p:txBody>
      </p:sp>
      <p:sp>
        <p:nvSpPr>
          <p:cNvPr id="205827" name="Rectangle 2"/>
          <p:cNvSpPr>
            <a:spLocks noGrp="1" noRot="1" noChangeAspect="1" noChangeArrowheads="1" noTextEdit="1"/>
          </p:cNvSpPr>
          <p:nvPr>
            <p:ph type="sldImg"/>
          </p:nvPr>
        </p:nvSpPr>
        <p:spPr>
          <a:xfrm>
            <a:off x="685800" y="1143000"/>
            <a:ext cx="5486400" cy="3086100"/>
          </a:xfrm>
          <a:ln/>
        </p:spPr>
      </p:sp>
      <p:sp>
        <p:nvSpPr>
          <p:cNvPr id="2058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extLst>
      <p:ext uri="{BB962C8B-B14F-4D97-AF65-F5344CB8AC3E}">
        <p14:creationId xmlns:p14="http://schemas.microsoft.com/office/powerpoint/2010/main" val="32189643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5666902F-75A9-4167-9799-02CE844E4F32}" type="slidenum">
              <a:rPr lang="fr-FR" altLang="de-DE"/>
              <a:pPr>
                <a:spcBef>
                  <a:spcPct val="0"/>
                </a:spcBef>
              </a:pPr>
              <a:t>10</a:t>
            </a:fld>
            <a:endParaRPr lang="fr-FR" altLang="de-DE"/>
          </a:p>
        </p:txBody>
      </p:sp>
      <p:sp>
        <p:nvSpPr>
          <p:cNvPr id="205827" name="Rectangle 2"/>
          <p:cNvSpPr>
            <a:spLocks noGrp="1" noRot="1" noChangeAspect="1" noChangeArrowheads="1" noTextEdit="1"/>
          </p:cNvSpPr>
          <p:nvPr>
            <p:ph type="sldImg"/>
          </p:nvPr>
        </p:nvSpPr>
        <p:spPr>
          <a:xfrm>
            <a:off x="685800" y="1143000"/>
            <a:ext cx="5486400" cy="3086100"/>
          </a:xfrm>
          <a:ln/>
        </p:spPr>
      </p:sp>
      <p:sp>
        <p:nvSpPr>
          <p:cNvPr id="2058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extLst>
      <p:ext uri="{BB962C8B-B14F-4D97-AF65-F5344CB8AC3E}">
        <p14:creationId xmlns:p14="http://schemas.microsoft.com/office/powerpoint/2010/main" val="26449936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txBox="1">
            <a:spLocks noGrp="1"/>
          </p:cNvSpPr>
          <p:nvPr>
            <p:ph type="ctrTitle"/>
          </p:nvPr>
        </p:nvSpPr>
        <p:spPr>
          <a:xfrm>
            <a:off x="1261872" y="758952"/>
            <a:ext cx="9418320" cy="4041648"/>
          </a:xfrm>
        </p:spPr>
        <p:txBody>
          <a:bodyPr/>
          <a:lstStyle>
            <a:lvl1pPr>
              <a:lnSpc>
                <a:spcPct val="85000"/>
              </a:lnSpc>
              <a:defRPr sz="7200">
                <a:solidFill>
                  <a:srgbClr val="FFFFFF"/>
                </a:solidFill>
              </a:defRPr>
            </a:lvl1pPr>
          </a:lstStyle>
          <a:p>
            <a:pPr lvl="0"/>
            <a:r>
              <a:rPr lang="fr-FR"/>
              <a:t>Modifiez le style du titre</a:t>
            </a:r>
            <a:endParaRPr lang="en-US"/>
          </a:p>
        </p:txBody>
      </p:sp>
      <p:sp>
        <p:nvSpPr>
          <p:cNvPr id="3" name="Subtitle 2"/>
          <p:cNvSpPr txBox="1">
            <a:spLocks noGrp="1"/>
          </p:cNvSpPr>
          <p:nvPr>
            <p:ph type="subTitle" idx="1"/>
          </p:nvPr>
        </p:nvSpPr>
        <p:spPr>
          <a:xfrm>
            <a:off x="1261872" y="4800600"/>
            <a:ext cx="9418320" cy="1691640"/>
          </a:xfrm>
        </p:spPr>
        <p:txBody>
          <a:bodyPr/>
          <a:lstStyle>
            <a:lvl1pPr marL="0" indent="0">
              <a:buNone/>
              <a:defRPr sz="2200" spc="30">
                <a:solidFill>
                  <a:srgbClr val="BFBFBF"/>
                </a:solidFill>
              </a:defRPr>
            </a:lvl1pPr>
          </a:lstStyle>
          <a:p>
            <a:pPr lvl="0"/>
            <a:r>
              <a:rPr lang="fr-FR"/>
              <a:t>Modifier le style des sous-titres du masque</a:t>
            </a:r>
            <a:endParaRPr lang="en-US"/>
          </a:p>
        </p:txBody>
      </p:sp>
      <p:sp>
        <p:nvSpPr>
          <p:cNvPr id="4" name="Rectangle 6"/>
          <p:cNvSpPr/>
          <p:nvPr/>
        </p:nvSpPr>
        <p:spPr>
          <a:xfrm>
            <a:off x="0" y="0"/>
            <a:ext cx="457200" cy="6858000"/>
          </a:xfrm>
          <a:prstGeom prst="rect">
            <a:avLst/>
          </a:prstGeom>
          <a:solidFill>
            <a:srgbClr val="8A8A9C"/>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sp>
        <p:nvSpPr>
          <p:cNvPr id="5" name="Date Placeholder 7"/>
          <p:cNvSpPr txBox="1">
            <a:spLocks noGrp="1"/>
          </p:cNvSpPr>
          <p:nvPr>
            <p:ph type="dt" sz="half" idx="7"/>
          </p:nvPr>
        </p:nvSpPr>
        <p:spPr/>
        <p:txBody>
          <a:bodyPr/>
          <a:lstStyle>
            <a:lvl1pPr>
              <a:defRPr/>
            </a:lvl1pPr>
          </a:lstStyle>
          <a:p>
            <a:pPr lvl="0"/>
            <a:fld id="{09C814A9-8371-4247-89A2-09FB7B3A02E9}" type="datetime1">
              <a:rPr lang="en-US"/>
              <a:pPr lvl="0"/>
              <a:t>6/2/2017</a:t>
            </a:fld>
            <a:endParaRPr lang="en-US"/>
          </a:p>
        </p:txBody>
      </p:sp>
      <p:sp>
        <p:nvSpPr>
          <p:cNvPr id="6" name="Footer Placeholder 8"/>
          <p:cNvSpPr txBox="1">
            <a:spLocks noGrp="1"/>
          </p:cNvSpPr>
          <p:nvPr>
            <p:ph type="ftr" sz="quarter" idx="9"/>
          </p:nvPr>
        </p:nvSpPr>
        <p:spPr/>
        <p:txBody>
          <a:bodyPr/>
          <a:lstStyle>
            <a:lvl1pPr>
              <a:defRPr/>
            </a:lvl1pPr>
          </a:lstStyle>
          <a:p>
            <a:pPr lvl="0"/>
            <a:endParaRPr lang="en-US"/>
          </a:p>
        </p:txBody>
      </p:sp>
      <p:sp>
        <p:nvSpPr>
          <p:cNvPr id="7" name="Slide Number Placeholder 9"/>
          <p:cNvSpPr txBox="1">
            <a:spLocks noGrp="1"/>
          </p:cNvSpPr>
          <p:nvPr>
            <p:ph type="sldNum" sz="quarter" idx="8"/>
          </p:nvPr>
        </p:nvSpPr>
        <p:spPr/>
        <p:txBody>
          <a:bodyPr/>
          <a:lstStyle>
            <a:lvl1pPr>
              <a:defRPr/>
            </a:lvl1pPr>
          </a:lstStyle>
          <a:p>
            <a:pPr lvl="0"/>
            <a:fld id="{A89BD602-531B-4CF0-A9EF-76B2109E35AA}" type="slidenum">
              <a:t>‹Nr.›</a:t>
            </a:fld>
            <a:endParaRPr lang="en-US"/>
          </a:p>
        </p:txBody>
      </p:sp>
    </p:spTree>
    <p:extLst>
      <p:ext uri="{BB962C8B-B14F-4D97-AF65-F5344CB8AC3E}">
        <p14:creationId xmlns:p14="http://schemas.microsoft.com/office/powerpoint/2010/main" val="703093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fr-FR"/>
              <a:t>Modifiez le style du titre</a:t>
            </a:r>
            <a:endParaRPr lang="en-US"/>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txBox="1">
            <a:spLocks noGrp="1"/>
          </p:cNvSpPr>
          <p:nvPr>
            <p:ph type="dt" sz="half" idx="7"/>
          </p:nvPr>
        </p:nvSpPr>
        <p:spPr/>
        <p:txBody>
          <a:bodyPr/>
          <a:lstStyle>
            <a:lvl1pPr>
              <a:defRPr/>
            </a:lvl1pPr>
          </a:lstStyle>
          <a:p>
            <a:pPr lvl="0"/>
            <a:fld id="{A29E7141-A4F5-454E-9396-145F5B991664}" type="datetime1">
              <a:rPr lang="en-US"/>
              <a:pPr lvl="0"/>
              <a:t>6/2/2017</a:t>
            </a:fld>
            <a:endParaRPr lang="en-US"/>
          </a:p>
        </p:txBody>
      </p:sp>
      <p:sp>
        <p:nvSpPr>
          <p:cNvPr id="5" name="Footer Placeholder 4"/>
          <p:cNvSpPr txBox="1">
            <a:spLocks noGrp="1"/>
          </p:cNvSpPr>
          <p:nvPr>
            <p:ph type="ftr" sz="quarter" idx="9"/>
          </p:nvPr>
        </p:nvSpPr>
        <p:spPr/>
        <p:txBody>
          <a:bodyPr/>
          <a:lstStyle>
            <a:lvl1pPr>
              <a:defRPr/>
            </a:lvl1pPr>
          </a:lstStyle>
          <a:p>
            <a:pPr lvl="0"/>
            <a:endParaRPr lang="en-US"/>
          </a:p>
        </p:txBody>
      </p:sp>
      <p:sp>
        <p:nvSpPr>
          <p:cNvPr id="6" name="Slide Number Placeholder 5"/>
          <p:cNvSpPr txBox="1">
            <a:spLocks noGrp="1"/>
          </p:cNvSpPr>
          <p:nvPr>
            <p:ph type="sldNum" sz="quarter" idx="8"/>
          </p:nvPr>
        </p:nvSpPr>
        <p:spPr/>
        <p:txBody>
          <a:bodyPr/>
          <a:lstStyle>
            <a:lvl1pPr>
              <a:defRPr/>
            </a:lvl1pPr>
          </a:lstStyle>
          <a:p>
            <a:pPr lvl="0"/>
            <a:fld id="{3095DED4-4578-4624-80E4-79410DF39BFC}" type="slidenum">
              <a:t>‹Nr.›</a:t>
            </a:fld>
            <a:endParaRPr lang="en-US"/>
          </a:p>
        </p:txBody>
      </p:sp>
      <p:sp>
        <p:nvSpPr>
          <p:cNvPr id="7" name="Rectangle 6"/>
          <p:cNvSpPr/>
          <p:nvPr/>
        </p:nvSpPr>
        <p:spPr>
          <a:xfrm>
            <a:off x="0" y="0"/>
            <a:ext cx="457200" cy="6858000"/>
          </a:xfrm>
          <a:prstGeom prst="rect">
            <a:avLst/>
          </a:prstGeom>
          <a:solidFill>
            <a:srgbClr val="8A8A9C"/>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3524462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8648696" y="381003"/>
            <a:ext cx="2476496" cy="5897559"/>
          </a:xfrm>
        </p:spPr>
        <p:txBody>
          <a:bodyPr vert="eaVert"/>
          <a:lstStyle>
            <a:lvl1pPr>
              <a:defRPr/>
            </a:lvl1pPr>
          </a:lstStyle>
          <a:p>
            <a:pPr lvl="0"/>
            <a:r>
              <a:rPr lang="fr-FR"/>
              <a:t>Modifiez le style du titre</a:t>
            </a:r>
            <a:endParaRPr lang="en-US"/>
          </a:p>
        </p:txBody>
      </p:sp>
      <p:sp>
        <p:nvSpPr>
          <p:cNvPr id="3" name="Vertical Text Placeholder 2"/>
          <p:cNvSpPr txBox="1">
            <a:spLocks noGrp="1"/>
          </p:cNvSpPr>
          <p:nvPr>
            <p:ph type="body" orient="vert" idx="1"/>
          </p:nvPr>
        </p:nvSpPr>
        <p:spPr>
          <a:xfrm>
            <a:off x="761996" y="381003"/>
            <a:ext cx="7734296" cy="5897559"/>
          </a:xfrm>
        </p:spPr>
        <p:txBody>
          <a:bodyPr vert="eaVert"/>
          <a:lstStyle>
            <a:lvl1pPr>
              <a:defRPr/>
            </a:lvl1pPr>
            <a:lvl2pPr>
              <a:defRPr/>
            </a:lvl2pPr>
            <a:lvl3pPr>
              <a:defRPr/>
            </a:lvl3pPr>
            <a:lvl4pPr>
              <a:defRPr/>
            </a:lvl4pPr>
            <a:lvl5pPr>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txBox="1">
            <a:spLocks noGrp="1"/>
          </p:cNvSpPr>
          <p:nvPr>
            <p:ph type="dt" sz="half" idx="7"/>
          </p:nvPr>
        </p:nvSpPr>
        <p:spPr/>
        <p:txBody>
          <a:bodyPr/>
          <a:lstStyle>
            <a:lvl1pPr>
              <a:defRPr/>
            </a:lvl1pPr>
          </a:lstStyle>
          <a:p>
            <a:pPr lvl="0"/>
            <a:fld id="{D8CEC375-4AF7-4287-A96A-B5701CEE7F90}" type="datetime1">
              <a:rPr lang="en-US"/>
              <a:pPr lvl="0"/>
              <a:t>6/2/2017</a:t>
            </a:fld>
            <a:endParaRPr lang="en-US"/>
          </a:p>
        </p:txBody>
      </p:sp>
      <p:sp>
        <p:nvSpPr>
          <p:cNvPr id="5" name="Footer Placeholder 4"/>
          <p:cNvSpPr txBox="1">
            <a:spLocks noGrp="1"/>
          </p:cNvSpPr>
          <p:nvPr>
            <p:ph type="ftr" sz="quarter" idx="9"/>
          </p:nvPr>
        </p:nvSpPr>
        <p:spPr/>
        <p:txBody>
          <a:bodyPr/>
          <a:lstStyle>
            <a:lvl1pPr>
              <a:defRPr/>
            </a:lvl1pPr>
          </a:lstStyle>
          <a:p>
            <a:pPr lvl="0"/>
            <a:endParaRPr lang="en-US"/>
          </a:p>
        </p:txBody>
      </p:sp>
      <p:sp>
        <p:nvSpPr>
          <p:cNvPr id="6" name="Slide Number Placeholder 5"/>
          <p:cNvSpPr txBox="1">
            <a:spLocks noGrp="1"/>
          </p:cNvSpPr>
          <p:nvPr>
            <p:ph type="sldNum" sz="quarter" idx="8"/>
          </p:nvPr>
        </p:nvSpPr>
        <p:spPr/>
        <p:txBody>
          <a:bodyPr/>
          <a:lstStyle>
            <a:lvl1pPr>
              <a:defRPr/>
            </a:lvl1pPr>
          </a:lstStyle>
          <a:p>
            <a:pPr lvl="0"/>
            <a:fld id="{311E22F1-999B-4CF1-83F9-39AB22C96625}" type="slidenum">
              <a:t>‹Nr.›</a:t>
            </a:fld>
            <a:endParaRPr lang="en-US"/>
          </a:p>
        </p:txBody>
      </p:sp>
      <p:sp>
        <p:nvSpPr>
          <p:cNvPr id="7" name="Rectangle 6"/>
          <p:cNvSpPr/>
          <p:nvPr/>
        </p:nvSpPr>
        <p:spPr>
          <a:xfrm>
            <a:off x="0" y="0"/>
            <a:ext cx="457200" cy="6858000"/>
          </a:xfrm>
          <a:prstGeom prst="rect">
            <a:avLst/>
          </a:prstGeom>
          <a:solidFill>
            <a:srgbClr val="8A8A9C"/>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703027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el, Inhalt und Text">
    <p:spTree>
      <p:nvGrpSpPr>
        <p:cNvPr id="1" name=""/>
        <p:cNvGrpSpPr/>
        <p:nvPr/>
      </p:nvGrpSpPr>
      <p:grpSpPr>
        <a:xfrm>
          <a:off x="0" y="0"/>
          <a:ext cx="0" cy="0"/>
          <a:chOff x="0" y="0"/>
          <a:chExt cx="0" cy="0"/>
        </a:xfrm>
      </p:grpSpPr>
      <p:sp>
        <p:nvSpPr>
          <p:cNvPr id="2" name="Titel 1"/>
          <p:cNvSpPr txBox="1">
            <a:spLocks noGrp="1"/>
          </p:cNvSpPr>
          <p:nvPr>
            <p:ph type="title"/>
          </p:nvPr>
        </p:nvSpPr>
        <p:spPr>
          <a:xfrm>
            <a:off x="609603" y="277813"/>
            <a:ext cx="10972800" cy="1139827"/>
          </a:xfrm>
        </p:spPr>
        <p:txBody>
          <a:bodyPr/>
          <a:lstStyle>
            <a:lvl1pPr>
              <a:defRPr lang="de-DE"/>
            </a:lvl1pPr>
          </a:lstStyle>
          <a:p>
            <a:pPr lvl="0"/>
            <a:r>
              <a:rPr lang="de-DE"/>
              <a:t>Titelmasterformat durch Klicken bearbeiten</a:t>
            </a:r>
          </a:p>
        </p:txBody>
      </p:sp>
      <p:sp>
        <p:nvSpPr>
          <p:cNvPr id="3" name="Inhaltsplatzhalter 2"/>
          <p:cNvSpPr txBox="1">
            <a:spLocks noGrp="1"/>
          </p:cNvSpPr>
          <p:nvPr>
            <p:ph idx="1"/>
          </p:nvPr>
        </p:nvSpPr>
        <p:spPr>
          <a:xfrm>
            <a:off x="609603" y="1600200"/>
            <a:ext cx="5384801" cy="4530723"/>
          </a:xfrm>
        </p:spPr>
        <p:txBody>
          <a:bodyPr/>
          <a:lstStyle>
            <a:lvl1pPr>
              <a:defRPr lang="de-DE"/>
            </a:lvl1pPr>
            <a:lvl2pPr>
              <a:defRPr lang="de-DE"/>
            </a:lvl2pPr>
            <a:lvl3pPr>
              <a:defRPr lang="de-DE"/>
            </a:lvl3pPr>
            <a:lvl4pPr>
              <a:defRPr lang="de-DE"/>
            </a:lvl4pPr>
            <a:lvl5pPr>
              <a:defRPr lang="de-DE"/>
            </a:lvl5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txBox="1">
            <a:spLocks noGrp="1"/>
          </p:cNvSpPr>
          <p:nvPr>
            <p:ph type="body" idx="2"/>
          </p:nvPr>
        </p:nvSpPr>
        <p:spPr>
          <a:xfrm>
            <a:off x="6197602" y="1600200"/>
            <a:ext cx="5384801" cy="4530723"/>
          </a:xfrm>
        </p:spPr>
        <p:txBody>
          <a:bodyPr/>
          <a:lstStyle>
            <a:lvl1pPr>
              <a:defRPr lang="de-DE"/>
            </a:lvl1pPr>
            <a:lvl2pPr>
              <a:defRPr lang="de-DE"/>
            </a:lvl2pPr>
            <a:lvl3pPr>
              <a:defRPr lang="de-DE"/>
            </a:lvl3pPr>
            <a:lvl4pPr>
              <a:defRPr lang="de-DE"/>
            </a:lvl4pPr>
            <a:lvl5pPr>
              <a:defRPr lang="de-DE"/>
            </a:lvl5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40"/>
          <p:cNvSpPr txBox="1">
            <a:spLocks noGrp="1"/>
          </p:cNvSpPr>
          <p:nvPr>
            <p:ph type="dt" sz="half" idx="7"/>
          </p:nvPr>
        </p:nvSpPr>
        <p:spPr/>
        <p:txBody>
          <a:bodyPr/>
          <a:lstStyle>
            <a:lvl1pPr>
              <a:defRPr lang="fr-FR"/>
            </a:lvl1pPr>
          </a:lstStyle>
          <a:p>
            <a:pPr lvl="0"/>
            <a:endParaRPr lang="fr-FR"/>
          </a:p>
        </p:txBody>
      </p:sp>
      <p:sp>
        <p:nvSpPr>
          <p:cNvPr id="6" name="Rectangle 41"/>
          <p:cNvSpPr txBox="1">
            <a:spLocks noGrp="1"/>
          </p:cNvSpPr>
          <p:nvPr>
            <p:ph type="ftr" sz="quarter" idx="9"/>
          </p:nvPr>
        </p:nvSpPr>
        <p:spPr/>
        <p:txBody>
          <a:bodyPr/>
          <a:lstStyle>
            <a:lvl1pPr>
              <a:defRPr lang="fr-FR"/>
            </a:lvl1pPr>
          </a:lstStyle>
          <a:p>
            <a:pPr lvl="0"/>
            <a:endParaRPr lang="fr-FR"/>
          </a:p>
        </p:txBody>
      </p:sp>
      <p:sp>
        <p:nvSpPr>
          <p:cNvPr id="7" name="Rectangle 42"/>
          <p:cNvSpPr txBox="1">
            <a:spLocks noGrp="1"/>
          </p:cNvSpPr>
          <p:nvPr>
            <p:ph type="sldNum" sz="quarter" idx="8"/>
          </p:nvPr>
        </p:nvSpPr>
        <p:spPr/>
        <p:txBody>
          <a:bodyPr/>
          <a:lstStyle>
            <a:lvl1pPr>
              <a:defRPr lang="fr-FR"/>
            </a:lvl1pPr>
          </a:lstStyle>
          <a:p>
            <a:pPr lvl="0"/>
            <a:fld id="{2BDFBCC5-C389-44F1-88AF-AE5B10F61206}" type="slidenum">
              <a:t>‹Nr.›</a:t>
            </a:fld>
            <a:endParaRPr lang="fr-FR"/>
          </a:p>
        </p:txBody>
      </p:sp>
    </p:spTree>
    <p:extLst>
      <p:ext uri="{BB962C8B-B14F-4D97-AF65-F5344CB8AC3E}">
        <p14:creationId xmlns:p14="http://schemas.microsoft.com/office/powerpoint/2010/main" val="992262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AndTx">
  <p:cSld name="Titel, zwei Inhalte und Text">
    <p:spTree>
      <p:nvGrpSpPr>
        <p:cNvPr id="1" name=""/>
        <p:cNvGrpSpPr/>
        <p:nvPr/>
      </p:nvGrpSpPr>
      <p:grpSpPr>
        <a:xfrm>
          <a:off x="0" y="0"/>
          <a:ext cx="0" cy="0"/>
          <a:chOff x="0" y="0"/>
          <a:chExt cx="0" cy="0"/>
        </a:xfrm>
      </p:grpSpPr>
      <p:sp>
        <p:nvSpPr>
          <p:cNvPr id="2" name="Titel 1"/>
          <p:cNvSpPr>
            <a:spLocks noGrp="1"/>
          </p:cNvSpPr>
          <p:nvPr>
            <p:ph type="title"/>
          </p:nvPr>
        </p:nvSpPr>
        <p:spPr>
          <a:xfrm>
            <a:off x="609600" y="277814"/>
            <a:ext cx="10972800" cy="1139825"/>
          </a:xfrm>
        </p:spPr>
        <p:txBody>
          <a:bodyPr/>
          <a:lstStyle/>
          <a:p>
            <a:r>
              <a:rPr lang="de-DE"/>
              <a:t>Titelmasterformat durch Klicken bearbeiten</a:t>
            </a:r>
          </a:p>
        </p:txBody>
      </p:sp>
      <p:sp>
        <p:nvSpPr>
          <p:cNvPr id="3" name="Inhaltsplatzhalter 2"/>
          <p:cNvSpPr>
            <a:spLocks noGrp="1"/>
          </p:cNvSpPr>
          <p:nvPr>
            <p:ph sz="quarter" idx="1"/>
          </p:nvPr>
        </p:nvSpPr>
        <p:spPr>
          <a:xfrm>
            <a:off x="609600" y="1600201"/>
            <a:ext cx="5384800" cy="2189163"/>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quarter" idx="2"/>
          </p:nvPr>
        </p:nvSpPr>
        <p:spPr>
          <a:xfrm>
            <a:off x="609600" y="3941763"/>
            <a:ext cx="5384800" cy="2189162"/>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half" idx="3"/>
          </p:nvPr>
        </p:nvSpPr>
        <p:spPr>
          <a:xfrm>
            <a:off x="6197600" y="1600201"/>
            <a:ext cx="5384800" cy="4530725"/>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6" name="Rectangle 40"/>
          <p:cNvSpPr>
            <a:spLocks noGrp="1" noChangeArrowheads="1"/>
          </p:cNvSpPr>
          <p:nvPr>
            <p:ph type="dt" sz="half" idx="10"/>
          </p:nvPr>
        </p:nvSpPr>
        <p:spPr/>
        <p:txBody>
          <a:bodyPr/>
          <a:lstStyle>
            <a:lvl1pPr>
              <a:defRPr/>
            </a:lvl1pPr>
          </a:lstStyle>
          <a:p>
            <a:pPr>
              <a:defRPr/>
            </a:pPr>
            <a:endParaRPr lang="fr-FR"/>
          </a:p>
        </p:txBody>
      </p:sp>
      <p:sp>
        <p:nvSpPr>
          <p:cNvPr id="7" name="Rectangle 41"/>
          <p:cNvSpPr>
            <a:spLocks noGrp="1" noChangeArrowheads="1"/>
          </p:cNvSpPr>
          <p:nvPr>
            <p:ph type="ftr" sz="quarter" idx="11"/>
          </p:nvPr>
        </p:nvSpPr>
        <p:spPr/>
        <p:txBody>
          <a:bodyPr/>
          <a:lstStyle>
            <a:lvl1pPr>
              <a:defRPr/>
            </a:lvl1pPr>
          </a:lstStyle>
          <a:p>
            <a:pPr>
              <a:defRPr/>
            </a:pPr>
            <a:endParaRPr lang="fr-FR"/>
          </a:p>
        </p:txBody>
      </p:sp>
      <p:sp>
        <p:nvSpPr>
          <p:cNvPr id="8" name="Rectangle 42"/>
          <p:cNvSpPr>
            <a:spLocks noGrp="1" noChangeArrowheads="1"/>
          </p:cNvSpPr>
          <p:nvPr>
            <p:ph type="sldNum" sz="quarter" idx="12"/>
          </p:nvPr>
        </p:nvSpPr>
        <p:spPr/>
        <p:txBody>
          <a:bodyPr/>
          <a:lstStyle>
            <a:lvl1pPr>
              <a:defRPr smtClean="0"/>
            </a:lvl1pPr>
          </a:lstStyle>
          <a:p>
            <a:pPr>
              <a:defRPr/>
            </a:pPr>
            <a:fld id="{5F543D5F-972E-4664-8CA3-A9CA79C0A757}" type="slidenum">
              <a:rPr lang="fr-FR" altLang="de-DE"/>
              <a:pPr>
                <a:defRPr/>
              </a:pPr>
              <a:t>‹Nr.›</a:t>
            </a:fld>
            <a:endParaRPr lang="fr-FR" altLang="de-DE"/>
          </a:p>
        </p:txBody>
      </p:sp>
    </p:spTree>
    <p:extLst>
      <p:ext uri="{BB962C8B-B14F-4D97-AF65-F5344CB8AC3E}">
        <p14:creationId xmlns:p14="http://schemas.microsoft.com/office/powerpoint/2010/main" val="2033230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cSld name="Titel, Inhal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609600" y="277814"/>
            <a:ext cx="10972800" cy="1139825"/>
          </a:xfrm>
        </p:spPr>
        <p:txBody>
          <a:bodyPr/>
          <a:lstStyle/>
          <a:p>
            <a:r>
              <a:rPr lang="de-DE"/>
              <a:t>Titelmasterformat durch Klicken bearbeiten</a:t>
            </a:r>
          </a:p>
        </p:txBody>
      </p:sp>
      <p:sp>
        <p:nvSpPr>
          <p:cNvPr id="3" name="Inhaltsplatzhalter 2"/>
          <p:cNvSpPr>
            <a:spLocks noGrp="1"/>
          </p:cNvSpPr>
          <p:nvPr>
            <p:ph sz="half" idx="1"/>
          </p:nvPr>
        </p:nvSpPr>
        <p:spPr>
          <a:xfrm>
            <a:off x="609600" y="1600201"/>
            <a:ext cx="5384800" cy="4530725"/>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quarter" idx="2"/>
          </p:nvPr>
        </p:nvSpPr>
        <p:spPr>
          <a:xfrm>
            <a:off x="6197600" y="1600201"/>
            <a:ext cx="5384800" cy="2189163"/>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Inhaltsplatzhalter 4"/>
          <p:cNvSpPr>
            <a:spLocks noGrp="1"/>
          </p:cNvSpPr>
          <p:nvPr>
            <p:ph sz="quarter" idx="3"/>
          </p:nvPr>
        </p:nvSpPr>
        <p:spPr>
          <a:xfrm>
            <a:off x="6197600" y="3941763"/>
            <a:ext cx="5384800" cy="2189162"/>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6" name="Rectangle 40"/>
          <p:cNvSpPr>
            <a:spLocks noGrp="1" noChangeArrowheads="1"/>
          </p:cNvSpPr>
          <p:nvPr>
            <p:ph type="dt" sz="half" idx="10"/>
          </p:nvPr>
        </p:nvSpPr>
        <p:spPr/>
        <p:txBody>
          <a:bodyPr/>
          <a:lstStyle>
            <a:lvl1pPr>
              <a:defRPr/>
            </a:lvl1pPr>
          </a:lstStyle>
          <a:p>
            <a:pPr>
              <a:defRPr/>
            </a:pPr>
            <a:endParaRPr lang="fr-FR"/>
          </a:p>
        </p:txBody>
      </p:sp>
      <p:sp>
        <p:nvSpPr>
          <p:cNvPr id="7" name="Rectangle 41"/>
          <p:cNvSpPr>
            <a:spLocks noGrp="1" noChangeArrowheads="1"/>
          </p:cNvSpPr>
          <p:nvPr>
            <p:ph type="ftr" sz="quarter" idx="11"/>
          </p:nvPr>
        </p:nvSpPr>
        <p:spPr/>
        <p:txBody>
          <a:bodyPr/>
          <a:lstStyle>
            <a:lvl1pPr>
              <a:defRPr/>
            </a:lvl1pPr>
          </a:lstStyle>
          <a:p>
            <a:pPr>
              <a:defRPr/>
            </a:pPr>
            <a:endParaRPr lang="fr-FR"/>
          </a:p>
        </p:txBody>
      </p:sp>
      <p:sp>
        <p:nvSpPr>
          <p:cNvPr id="8" name="Rectangle 42"/>
          <p:cNvSpPr>
            <a:spLocks noGrp="1" noChangeArrowheads="1"/>
          </p:cNvSpPr>
          <p:nvPr>
            <p:ph type="sldNum" sz="quarter" idx="12"/>
          </p:nvPr>
        </p:nvSpPr>
        <p:spPr/>
        <p:txBody>
          <a:bodyPr/>
          <a:lstStyle>
            <a:lvl1pPr>
              <a:defRPr smtClean="0"/>
            </a:lvl1pPr>
          </a:lstStyle>
          <a:p>
            <a:pPr>
              <a:defRPr/>
            </a:pPr>
            <a:fld id="{8AE3E90B-6F4B-4D6D-A341-948F70F4F7D8}" type="slidenum">
              <a:rPr lang="fr-FR" altLang="de-DE"/>
              <a:pPr>
                <a:defRPr/>
              </a:pPr>
              <a:t>‹Nr.›</a:t>
            </a:fld>
            <a:endParaRPr lang="fr-FR" altLang="de-DE"/>
          </a:p>
        </p:txBody>
      </p:sp>
    </p:spTree>
    <p:extLst>
      <p:ext uri="{BB962C8B-B14F-4D97-AF65-F5344CB8AC3E}">
        <p14:creationId xmlns:p14="http://schemas.microsoft.com/office/powerpoint/2010/main" val="2430705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cSld name="Titel, Tex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609600" y="277814"/>
            <a:ext cx="10972800" cy="1139825"/>
          </a:xfrm>
        </p:spPr>
        <p:txBody>
          <a:bodyPr/>
          <a:lstStyle/>
          <a:p>
            <a:r>
              <a:rPr lang="de-DE"/>
              <a:t>Titelmasterformat durch Klicken bearbeiten</a:t>
            </a:r>
          </a:p>
        </p:txBody>
      </p:sp>
      <p:sp>
        <p:nvSpPr>
          <p:cNvPr id="3" name="Textplatzhalter 2"/>
          <p:cNvSpPr>
            <a:spLocks noGrp="1"/>
          </p:cNvSpPr>
          <p:nvPr>
            <p:ph type="body" sz="half" idx="1"/>
          </p:nvPr>
        </p:nvSpPr>
        <p:spPr>
          <a:xfrm>
            <a:off x="609600" y="1600201"/>
            <a:ext cx="5384800" cy="4530725"/>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quarter" idx="2"/>
          </p:nvPr>
        </p:nvSpPr>
        <p:spPr>
          <a:xfrm>
            <a:off x="6197600" y="1600201"/>
            <a:ext cx="5384800" cy="2189163"/>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Inhaltsplatzhalter 4"/>
          <p:cNvSpPr>
            <a:spLocks noGrp="1"/>
          </p:cNvSpPr>
          <p:nvPr>
            <p:ph sz="quarter" idx="3"/>
          </p:nvPr>
        </p:nvSpPr>
        <p:spPr>
          <a:xfrm>
            <a:off x="6197600" y="3941763"/>
            <a:ext cx="5384800" cy="2189162"/>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6" name="Rectangle 40"/>
          <p:cNvSpPr>
            <a:spLocks noGrp="1" noChangeArrowheads="1"/>
          </p:cNvSpPr>
          <p:nvPr>
            <p:ph type="dt" sz="half" idx="10"/>
          </p:nvPr>
        </p:nvSpPr>
        <p:spPr/>
        <p:txBody>
          <a:bodyPr/>
          <a:lstStyle>
            <a:lvl1pPr>
              <a:defRPr/>
            </a:lvl1pPr>
          </a:lstStyle>
          <a:p>
            <a:pPr>
              <a:defRPr/>
            </a:pPr>
            <a:endParaRPr lang="fr-FR"/>
          </a:p>
        </p:txBody>
      </p:sp>
      <p:sp>
        <p:nvSpPr>
          <p:cNvPr id="7" name="Rectangle 41"/>
          <p:cNvSpPr>
            <a:spLocks noGrp="1" noChangeArrowheads="1"/>
          </p:cNvSpPr>
          <p:nvPr>
            <p:ph type="ftr" sz="quarter" idx="11"/>
          </p:nvPr>
        </p:nvSpPr>
        <p:spPr/>
        <p:txBody>
          <a:bodyPr/>
          <a:lstStyle>
            <a:lvl1pPr>
              <a:defRPr/>
            </a:lvl1pPr>
          </a:lstStyle>
          <a:p>
            <a:pPr>
              <a:defRPr/>
            </a:pPr>
            <a:endParaRPr lang="fr-FR"/>
          </a:p>
        </p:txBody>
      </p:sp>
      <p:sp>
        <p:nvSpPr>
          <p:cNvPr id="8" name="Rectangle 42"/>
          <p:cNvSpPr>
            <a:spLocks noGrp="1" noChangeArrowheads="1"/>
          </p:cNvSpPr>
          <p:nvPr>
            <p:ph type="sldNum" sz="quarter" idx="12"/>
          </p:nvPr>
        </p:nvSpPr>
        <p:spPr/>
        <p:txBody>
          <a:bodyPr/>
          <a:lstStyle>
            <a:lvl1pPr>
              <a:defRPr smtClean="0"/>
            </a:lvl1pPr>
          </a:lstStyle>
          <a:p>
            <a:pPr>
              <a:defRPr/>
            </a:pPr>
            <a:fld id="{C366DBAF-C352-43B1-B86D-BA5FFB6DF64E}" type="slidenum">
              <a:rPr lang="fr-FR" altLang="de-DE"/>
              <a:pPr>
                <a:defRPr/>
              </a:pPr>
              <a:t>‹Nr.›</a:t>
            </a:fld>
            <a:endParaRPr lang="fr-FR" altLang="de-DE"/>
          </a:p>
        </p:txBody>
      </p:sp>
    </p:spTree>
    <p:extLst>
      <p:ext uri="{BB962C8B-B14F-4D97-AF65-F5344CB8AC3E}">
        <p14:creationId xmlns:p14="http://schemas.microsoft.com/office/powerpoint/2010/main" val="3209031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fr-FR"/>
              <a:t>Modifiez le style du titre</a:t>
            </a:r>
            <a:endParaRPr lang="en-US"/>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txBox="1">
            <a:spLocks noGrp="1"/>
          </p:cNvSpPr>
          <p:nvPr>
            <p:ph type="dt" sz="half" idx="7"/>
          </p:nvPr>
        </p:nvSpPr>
        <p:spPr/>
        <p:txBody>
          <a:bodyPr/>
          <a:lstStyle>
            <a:lvl1pPr>
              <a:defRPr/>
            </a:lvl1pPr>
          </a:lstStyle>
          <a:p>
            <a:pPr lvl="0"/>
            <a:fld id="{D1FB9612-870A-4748-89D0-4FCE0CB11E03}" type="datetime1">
              <a:rPr lang="en-US"/>
              <a:pPr lvl="0"/>
              <a:t>6/2/2017</a:t>
            </a:fld>
            <a:endParaRPr lang="en-US"/>
          </a:p>
        </p:txBody>
      </p:sp>
      <p:sp>
        <p:nvSpPr>
          <p:cNvPr id="5" name="Footer Placeholder 4"/>
          <p:cNvSpPr txBox="1">
            <a:spLocks noGrp="1"/>
          </p:cNvSpPr>
          <p:nvPr>
            <p:ph type="ftr" sz="quarter" idx="9"/>
          </p:nvPr>
        </p:nvSpPr>
        <p:spPr/>
        <p:txBody>
          <a:bodyPr/>
          <a:lstStyle>
            <a:lvl1pPr>
              <a:defRPr/>
            </a:lvl1pPr>
          </a:lstStyle>
          <a:p>
            <a:pPr lvl="0"/>
            <a:endParaRPr lang="en-US"/>
          </a:p>
        </p:txBody>
      </p:sp>
      <p:sp>
        <p:nvSpPr>
          <p:cNvPr id="6" name="Slide Number Placeholder 5"/>
          <p:cNvSpPr txBox="1">
            <a:spLocks noGrp="1"/>
          </p:cNvSpPr>
          <p:nvPr>
            <p:ph type="sldNum" sz="quarter" idx="8"/>
          </p:nvPr>
        </p:nvSpPr>
        <p:spPr/>
        <p:txBody>
          <a:bodyPr/>
          <a:lstStyle>
            <a:lvl1pPr>
              <a:defRPr/>
            </a:lvl1pPr>
          </a:lstStyle>
          <a:p>
            <a:pPr lvl="0"/>
            <a:fld id="{B7A8DE55-CFE6-472E-A78C-96A3220DF016}" type="slidenum">
              <a:t>‹Nr.›</a:t>
            </a:fld>
            <a:endParaRPr lang="en-US"/>
          </a:p>
        </p:txBody>
      </p:sp>
      <p:sp>
        <p:nvSpPr>
          <p:cNvPr id="7" name="Rectangle 7"/>
          <p:cNvSpPr/>
          <p:nvPr/>
        </p:nvSpPr>
        <p:spPr>
          <a:xfrm>
            <a:off x="0" y="0"/>
            <a:ext cx="457200" cy="6858000"/>
          </a:xfrm>
          <a:prstGeom prst="rect">
            <a:avLst/>
          </a:prstGeom>
          <a:solidFill>
            <a:srgbClr val="8A8A9C"/>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2872169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txBox="1">
            <a:spLocks noGrp="1"/>
          </p:cNvSpPr>
          <p:nvPr>
            <p:ph type="title"/>
          </p:nvPr>
        </p:nvSpPr>
        <p:spPr>
          <a:xfrm>
            <a:off x="1261872" y="758952"/>
            <a:ext cx="9418320" cy="4041648"/>
          </a:xfrm>
        </p:spPr>
        <p:txBody>
          <a:bodyPr/>
          <a:lstStyle>
            <a:lvl1pPr>
              <a:lnSpc>
                <a:spcPct val="85000"/>
              </a:lnSpc>
              <a:defRPr sz="7200"/>
            </a:lvl1pPr>
          </a:lstStyle>
          <a:p>
            <a:pPr lvl="0"/>
            <a:r>
              <a:rPr lang="fr-FR"/>
              <a:t>Modifiez le style du titre</a:t>
            </a:r>
            <a:endParaRPr lang="en-US"/>
          </a:p>
        </p:txBody>
      </p:sp>
      <p:sp>
        <p:nvSpPr>
          <p:cNvPr id="3" name="Text Placeholder 2"/>
          <p:cNvSpPr txBox="1">
            <a:spLocks noGrp="1"/>
          </p:cNvSpPr>
          <p:nvPr>
            <p:ph type="body" idx="1"/>
          </p:nvPr>
        </p:nvSpPr>
        <p:spPr>
          <a:xfrm>
            <a:off x="1261872" y="4800600"/>
            <a:ext cx="9418320" cy="1691640"/>
          </a:xfrm>
        </p:spPr>
        <p:txBody>
          <a:bodyPr/>
          <a:lstStyle>
            <a:lvl1pPr marL="0" indent="0">
              <a:buNone/>
              <a:defRPr sz="2200" spc="30">
                <a:solidFill>
                  <a:srgbClr val="7F7F7F"/>
                </a:solidFill>
              </a:defRPr>
            </a:lvl1pPr>
          </a:lstStyle>
          <a:p>
            <a:pPr lvl="0"/>
            <a:r>
              <a:rPr lang="fr-FR"/>
              <a:t>Modifier les styles du texte du masque</a:t>
            </a:r>
          </a:p>
        </p:txBody>
      </p:sp>
      <p:sp>
        <p:nvSpPr>
          <p:cNvPr id="4" name="Date Placeholder 3"/>
          <p:cNvSpPr txBox="1">
            <a:spLocks noGrp="1"/>
          </p:cNvSpPr>
          <p:nvPr>
            <p:ph type="dt" sz="half" idx="7"/>
          </p:nvPr>
        </p:nvSpPr>
        <p:spPr/>
        <p:txBody>
          <a:bodyPr/>
          <a:lstStyle>
            <a:lvl1pPr>
              <a:defRPr/>
            </a:lvl1pPr>
          </a:lstStyle>
          <a:p>
            <a:pPr lvl="0"/>
            <a:fld id="{5601736D-1894-4577-8ADE-D0CFCE9E310F}" type="datetime1">
              <a:rPr lang="en-US"/>
              <a:pPr lvl="0"/>
              <a:t>6/2/2017</a:t>
            </a:fld>
            <a:endParaRPr lang="en-US"/>
          </a:p>
        </p:txBody>
      </p:sp>
      <p:sp>
        <p:nvSpPr>
          <p:cNvPr id="5" name="Footer Placeholder 4"/>
          <p:cNvSpPr txBox="1">
            <a:spLocks noGrp="1"/>
          </p:cNvSpPr>
          <p:nvPr>
            <p:ph type="ftr" sz="quarter" idx="9"/>
          </p:nvPr>
        </p:nvSpPr>
        <p:spPr/>
        <p:txBody>
          <a:bodyPr/>
          <a:lstStyle>
            <a:lvl1pPr>
              <a:defRPr/>
            </a:lvl1pPr>
          </a:lstStyle>
          <a:p>
            <a:pPr lvl="0"/>
            <a:endParaRPr lang="en-US"/>
          </a:p>
        </p:txBody>
      </p:sp>
      <p:sp>
        <p:nvSpPr>
          <p:cNvPr id="6" name="Slide Number Placeholder 5"/>
          <p:cNvSpPr txBox="1">
            <a:spLocks noGrp="1"/>
          </p:cNvSpPr>
          <p:nvPr>
            <p:ph type="sldNum" sz="quarter" idx="8"/>
          </p:nvPr>
        </p:nvSpPr>
        <p:spPr/>
        <p:txBody>
          <a:bodyPr/>
          <a:lstStyle>
            <a:lvl1pPr>
              <a:defRPr/>
            </a:lvl1pPr>
          </a:lstStyle>
          <a:p>
            <a:pPr lvl="0"/>
            <a:fld id="{3B2D4A0D-C644-4EC2-908D-E893BEB26A50}" type="slidenum">
              <a:t>‹Nr.›</a:t>
            </a:fld>
            <a:endParaRPr lang="en-US"/>
          </a:p>
        </p:txBody>
      </p:sp>
      <p:sp>
        <p:nvSpPr>
          <p:cNvPr id="7" name="Rectangle 7"/>
          <p:cNvSpPr/>
          <p:nvPr/>
        </p:nvSpPr>
        <p:spPr>
          <a:xfrm>
            <a:off x="0" y="0"/>
            <a:ext cx="457200" cy="6858000"/>
          </a:xfrm>
          <a:prstGeom prst="rect">
            <a:avLst/>
          </a:prstGeom>
          <a:solidFill>
            <a:srgbClr val="8A8A9C"/>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4257822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fr-FR"/>
              <a:t>Modifiez le style du titre</a:t>
            </a:r>
            <a:endParaRPr lang="en-US"/>
          </a:p>
        </p:txBody>
      </p:sp>
      <p:sp>
        <p:nvSpPr>
          <p:cNvPr id="3" name="Content Placeholder 2"/>
          <p:cNvSpPr txBox="1">
            <a:spLocks noGrp="1"/>
          </p:cNvSpPr>
          <p:nvPr>
            <p:ph idx="1"/>
          </p:nvPr>
        </p:nvSpPr>
        <p:spPr>
          <a:xfrm>
            <a:off x="1261872" y="1828800"/>
            <a:ext cx="4480560" cy="4351336"/>
          </a:xfrm>
        </p:spPr>
        <p:txBody>
          <a:bodyPr/>
          <a:lstStyle>
            <a:lvl1pPr>
              <a:defRPr/>
            </a:lvl1pPr>
            <a:lvl2pPr>
              <a:defRPr/>
            </a:lvl2pPr>
            <a:lvl3pPr>
              <a:defRPr/>
            </a:lvl3pPr>
            <a:lvl4pPr>
              <a:defRPr/>
            </a:lvl4pPr>
            <a:lvl5pPr>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Content Placeholder 3"/>
          <p:cNvSpPr txBox="1">
            <a:spLocks noGrp="1"/>
          </p:cNvSpPr>
          <p:nvPr>
            <p:ph idx="2"/>
          </p:nvPr>
        </p:nvSpPr>
        <p:spPr>
          <a:xfrm>
            <a:off x="6126480" y="1828800"/>
            <a:ext cx="4480560" cy="4351336"/>
          </a:xfrm>
        </p:spPr>
        <p:txBody>
          <a:bodyPr/>
          <a:lstStyle>
            <a:lvl1pPr>
              <a:defRPr/>
            </a:lvl1pPr>
            <a:lvl2pPr>
              <a:defRPr/>
            </a:lvl2pPr>
            <a:lvl3pPr>
              <a:defRPr/>
            </a:lvl3pPr>
            <a:lvl4pPr>
              <a:defRPr/>
            </a:lvl4pPr>
            <a:lvl5pPr>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Date Placeholder 4"/>
          <p:cNvSpPr txBox="1">
            <a:spLocks noGrp="1"/>
          </p:cNvSpPr>
          <p:nvPr>
            <p:ph type="dt" sz="half" idx="7"/>
          </p:nvPr>
        </p:nvSpPr>
        <p:spPr/>
        <p:txBody>
          <a:bodyPr/>
          <a:lstStyle>
            <a:lvl1pPr>
              <a:defRPr/>
            </a:lvl1pPr>
          </a:lstStyle>
          <a:p>
            <a:pPr lvl="0"/>
            <a:fld id="{C5262690-4B0C-416D-A51A-0ABCB02E488C}" type="datetime1">
              <a:rPr lang="en-US"/>
              <a:pPr lvl="0"/>
              <a:t>6/2/2017</a:t>
            </a:fld>
            <a:endParaRPr lang="en-US"/>
          </a:p>
        </p:txBody>
      </p:sp>
      <p:sp>
        <p:nvSpPr>
          <p:cNvPr id="6" name="Footer Placeholder 5"/>
          <p:cNvSpPr txBox="1">
            <a:spLocks noGrp="1"/>
          </p:cNvSpPr>
          <p:nvPr>
            <p:ph type="ftr" sz="quarter" idx="9"/>
          </p:nvPr>
        </p:nvSpPr>
        <p:spPr/>
        <p:txBody>
          <a:bodyPr/>
          <a:lstStyle>
            <a:lvl1pPr>
              <a:defRPr/>
            </a:lvl1pPr>
          </a:lstStyle>
          <a:p>
            <a:pPr lvl="0"/>
            <a:endParaRPr lang="en-US"/>
          </a:p>
        </p:txBody>
      </p:sp>
      <p:sp>
        <p:nvSpPr>
          <p:cNvPr id="7" name="Slide Number Placeholder 6"/>
          <p:cNvSpPr txBox="1">
            <a:spLocks noGrp="1"/>
          </p:cNvSpPr>
          <p:nvPr>
            <p:ph type="sldNum" sz="quarter" idx="8"/>
          </p:nvPr>
        </p:nvSpPr>
        <p:spPr/>
        <p:txBody>
          <a:bodyPr/>
          <a:lstStyle>
            <a:lvl1pPr>
              <a:defRPr/>
            </a:lvl1pPr>
          </a:lstStyle>
          <a:p>
            <a:pPr lvl="0"/>
            <a:fld id="{76DD1BF9-F2CD-498F-BCCA-3D77B6C2B70A}" type="slidenum">
              <a:t>‹Nr.›</a:t>
            </a:fld>
            <a:endParaRPr lang="en-US"/>
          </a:p>
        </p:txBody>
      </p:sp>
      <p:sp>
        <p:nvSpPr>
          <p:cNvPr id="8" name="Rectangle 7"/>
          <p:cNvSpPr/>
          <p:nvPr/>
        </p:nvSpPr>
        <p:spPr>
          <a:xfrm>
            <a:off x="0" y="0"/>
            <a:ext cx="457200" cy="6858000"/>
          </a:xfrm>
          <a:prstGeom prst="rect">
            <a:avLst/>
          </a:prstGeom>
          <a:solidFill>
            <a:srgbClr val="8A8A9C"/>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3608712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9"/>
          <p:cNvSpPr txBox="1">
            <a:spLocks noGrp="1"/>
          </p:cNvSpPr>
          <p:nvPr>
            <p:ph type="title"/>
          </p:nvPr>
        </p:nvSpPr>
        <p:spPr/>
        <p:txBody>
          <a:bodyPr/>
          <a:lstStyle>
            <a:lvl1pPr>
              <a:defRPr/>
            </a:lvl1pPr>
          </a:lstStyle>
          <a:p>
            <a:pPr lvl="0"/>
            <a:r>
              <a:rPr lang="fr-FR"/>
              <a:t>Modifiez le style du titre</a:t>
            </a:r>
            <a:endParaRPr lang="en-US"/>
          </a:p>
        </p:txBody>
      </p:sp>
      <p:sp>
        <p:nvSpPr>
          <p:cNvPr id="3" name="Text Placeholder 2"/>
          <p:cNvSpPr txBox="1">
            <a:spLocks noGrp="1"/>
          </p:cNvSpPr>
          <p:nvPr>
            <p:ph type="body" idx="1"/>
          </p:nvPr>
        </p:nvSpPr>
        <p:spPr>
          <a:xfrm>
            <a:off x="1261872" y="1713658"/>
            <a:ext cx="4480560" cy="731520"/>
          </a:xfrm>
        </p:spPr>
        <p:txBody>
          <a:bodyPr anchor="b"/>
          <a:lstStyle>
            <a:lvl1pPr marL="0" indent="0">
              <a:spcBef>
                <a:spcPts val="0"/>
              </a:spcBef>
              <a:buNone/>
              <a:defRPr>
                <a:solidFill>
                  <a:srgbClr val="454551"/>
                </a:solidFill>
              </a:defRPr>
            </a:lvl1pPr>
          </a:lstStyle>
          <a:p>
            <a:pPr lvl="0"/>
            <a:r>
              <a:rPr lang="fr-FR"/>
              <a:t>Modifier les styles du texte du masque</a:t>
            </a:r>
          </a:p>
        </p:txBody>
      </p:sp>
      <p:sp>
        <p:nvSpPr>
          <p:cNvPr id="4" name="Content Placeholder 3"/>
          <p:cNvSpPr txBox="1">
            <a:spLocks noGrp="1"/>
          </p:cNvSpPr>
          <p:nvPr>
            <p:ph idx="2"/>
          </p:nvPr>
        </p:nvSpPr>
        <p:spPr>
          <a:xfrm>
            <a:off x="1261872" y="2507549"/>
            <a:ext cx="4480560" cy="3664650"/>
          </a:xfrm>
        </p:spPr>
        <p:txBody>
          <a:bodyPr/>
          <a:lstStyle>
            <a:lvl1pPr>
              <a:defRPr sz="1800"/>
            </a:lvl1pPr>
            <a:lvl2pPr>
              <a:defRPr sz="1600"/>
            </a:lvl2pPr>
            <a:lvl3pPr>
              <a:defRPr sz="1400"/>
            </a:lvl3pPr>
            <a:lvl4pPr>
              <a:defRPr/>
            </a:lvl4pPr>
            <a:lvl5pPr>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Text Placeholder 4"/>
          <p:cNvSpPr txBox="1">
            <a:spLocks noGrp="1"/>
          </p:cNvSpPr>
          <p:nvPr>
            <p:ph type="body" idx="3"/>
          </p:nvPr>
        </p:nvSpPr>
        <p:spPr>
          <a:xfrm>
            <a:off x="6126480" y="1713658"/>
            <a:ext cx="4480560" cy="731520"/>
          </a:xfrm>
        </p:spPr>
        <p:txBody>
          <a:bodyPr anchor="b"/>
          <a:lstStyle>
            <a:lvl1pPr marL="0" indent="0">
              <a:lnSpc>
                <a:spcPct val="90000"/>
              </a:lnSpc>
              <a:spcBef>
                <a:spcPts val="2000"/>
              </a:spcBef>
              <a:buNone/>
              <a:defRPr>
                <a:solidFill>
                  <a:srgbClr val="454551"/>
                </a:solidFill>
              </a:defRPr>
            </a:lvl1pPr>
          </a:lstStyle>
          <a:p>
            <a:pPr lvl="0"/>
            <a:r>
              <a:rPr lang="fr-FR"/>
              <a:t>Modifier les styles du texte du masque</a:t>
            </a:r>
          </a:p>
        </p:txBody>
      </p:sp>
      <p:sp>
        <p:nvSpPr>
          <p:cNvPr id="6" name="Content Placeholder 5"/>
          <p:cNvSpPr txBox="1">
            <a:spLocks noGrp="1"/>
          </p:cNvSpPr>
          <p:nvPr>
            <p:ph idx="4"/>
          </p:nvPr>
        </p:nvSpPr>
        <p:spPr>
          <a:xfrm>
            <a:off x="6126480" y="2507549"/>
            <a:ext cx="4480560" cy="3664650"/>
          </a:xfrm>
        </p:spPr>
        <p:txBody>
          <a:bodyPr/>
          <a:lstStyle>
            <a:lvl1pPr>
              <a:defRPr sz="1800"/>
            </a:lvl1pPr>
            <a:lvl2pPr>
              <a:defRPr sz="1600"/>
            </a:lvl2pPr>
            <a:lvl3pPr>
              <a:defRPr sz="1400"/>
            </a:lvl3pPr>
            <a:lvl4pPr>
              <a:defRPr/>
            </a:lvl4pPr>
            <a:lvl5pPr>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Date Placeholder 6"/>
          <p:cNvSpPr txBox="1">
            <a:spLocks noGrp="1"/>
          </p:cNvSpPr>
          <p:nvPr>
            <p:ph type="dt" sz="half" idx="7"/>
          </p:nvPr>
        </p:nvSpPr>
        <p:spPr/>
        <p:txBody>
          <a:bodyPr/>
          <a:lstStyle>
            <a:lvl1pPr>
              <a:defRPr/>
            </a:lvl1pPr>
          </a:lstStyle>
          <a:p>
            <a:pPr lvl="0"/>
            <a:fld id="{97C09659-8BD2-4350-BC90-4DBABBB21F30}" type="datetime1">
              <a:rPr lang="en-US"/>
              <a:pPr lvl="0"/>
              <a:t>6/2/2017</a:t>
            </a:fld>
            <a:endParaRPr lang="en-US"/>
          </a:p>
        </p:txBody>
      </p:sp>
      <p:sp>
        <p:nvSpPr>
          <p:cNvPr id="8" name="Footer Placeholder 7"/>
          <p:cNvSpPr txBox="1">
            <a:spLocks noGrp="1"/>
          </p:cNvSpPr>
          <p:nvPr>
            <p:ph type="ftr" sz="quarter" idx="9"/>
          </p:nvPr>
        </p:nvSpPr>
        <p:spPr/>
        <p:txBody>
          <a:bodyPr/>
          <a:lstStyle>
            <a:lvl1pPr>
              <a:defRPr/>
            </a:lvl1pPr>
          </a:lstStyle>
          <a:p>
            <a:pPr lvl="0"/>
            <a:endParaRPr lang="en-US"/>
          </a:p>
        </p:txBody>
      </p:sp>
      <p:sp>
        <p:nvSpPr>
          <p:cNvPr id="9" name="Slide Number Placeholder 8"/>
          <p:cNvSpPr txBox="1">
            <a:spLocks noGrp="1"/>
          </p:cNvSpPr>
          <p:nvPr>
            <p:ph type="sldNum" sz="quarter" idx="8"/>
          </p:nvPr>
        </p:nvSpPr>
        <p:spPr/>
        <p:txBody>
          <a:bodyPr/>
          <a:lstStyle>
            <a:lvl1pPr>
              <a:defRPr/>
            </a:lvl1pPr>
          </a:lstStyle>
          <a:p>
            <a:pPr lvl="0"/>
            <a:fld id="{BF8A8A17-E0D8-4074-8D82-9D7827A768E0}" type="slidenum">
              <a:t>‹Nr.›</a:t>
            </a:fld>
            <a:endParaRPr lang="en-US"/>
          </a:p>
        </p:txBody>
      </p:sp>
      <p:sp>
        <p:nvSpPr>
          <p:cNvPr id="10" name="Rectangle 10"/>
          <p:cNvSpPr/>
          <p:nvPr/>
        </p:nvSpPr>
        <p:spPr>
          <a:xfrm>
            <a:off x="0" y="0"/>
            <a:ext cx="457200" cy="6858000"/>
          </a:xfrm>
          <a:prstGeom prst="rect">
            <a:avLst/>
          </a:prstGeom>
          <a:solidFill>
            <a:srgbClr val="8A8A9C"/>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3291926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5"/>
          <p:cNvSpPr txBox="1">
            <a:spLocks noGrp="1"/>
          </p:cNvSpPr>
          <p:nvPr>
            <p:ph type="title"/>
          </p:nvPr>
        </p:nvSpPr>
        <p:spPr/>
        <p:txBody>
          <a:bodyPr/>
          <a:lstStyle>
            <a:lvl1pPr>
              <a:defRPr/>
            </a:lvl1pPr>
          </a:lstStyle>
          <a:p>
            <a:pPr lvl="0"/>
            <a:r>
              <a:rPr lang="fr-FR"/>
              <a:t>Modifiez le style du titre</a:t>
            </a:r>
            <a:endParaRPr lang="en-US"/>
          </a:p>
        </p:txBody>
      </p:sp>
      <p:sp>
        <p:nvSpPr>
          <p:cNvPr id="3" name="Date Placeholder 2"/>
          <p:cNvSpPr txBox="1">
            <a:spLocks noGrp="1"/>
          </p:cNvSpPr>
          <p:nvPr>
            <p:ph type="dt" sz="half" idx="7"/>
          </p:nvPr>
        </p:nvSpPr>
        <p:spPr/>
        <p:txBody>
          <a:bodyPr/>
          <a:lstStyle>
            <a:lvl1pPr>
              <a:defRPr/>
            </a:lvl1pPr>
          </a:lstStyle>
          <a:p>
            <a:pPr lvl="0"/>
            <a:fld id="{967C0FF1-9600-459C-B4A2-C8D38133C5E6}" type="datetime1">
              <a:rPr lang="en-US"/>
              <a:pPr lvl="0"/>
              <a:t>6/2/2017</a:t>
            </a:fld>
            <a:endParaRPr lang="en-US"/>
          </a:p>
        </p:txBody>
      </p:sp>
      <p:sp>
        <p:nvSpPr>
          <p:cNvPr id="4" name="Footer Placeholder 3"/>
          <p:cNvSpPr txBox="1">
            <a:spLocks noGrp="1"/>
          </p:cNvSpPr>
          <p:nvPr>
            <p:ph type="ftr" sz="quarter" idx="9"/>
          </p:nvPr>
        </p:nvSpPr>
        <p:spPr/>
        <p:txBody>
          <a:bodyPr/>
          <a:lstStyle>
            <a:lvl1pPr>
              <a:defRPr/>
            </a:lvl1pPr>
          </a:lstStyle>
          <a:p>
            <a:pPr lvl="0"/>
            <a:endParaRPr lang="en-US"/>
          </a:p>
        </p:txBody>
      </p:sp>
      <p:sp>
        <p:nvSpPr>
          <p:cNvPr id="5" name="Slide Number Placeholder 4"/>
          <p:cNvSpPr txBox="1">
            <a:spLocks noGrp="1"/>
          </p:cNvSpPr>
          <p:nvPr>
            <p:ph type="sldNum" sz="quarter" idx="8"/>
          </p:nvPr>
        </p:nvSpPr>
        <p:spPr/>
        <p:txBody>
          <a:bodyPr/>
          <a:lstStyle>
            <a:lvl1pPr>
              <a:defRPr/>
            </a:lvl1pPr>
          </a:lstStyle>
          <a:p>
            <a:pPr lvl="0"/>
            <a:fld id="{41C1C525-CCC5-4D2F-A4B5-4B8EEB17F539}" type="slidenum">
              <a:t>‹Nr.›</a:t>
            </a:fld>
            <a:endParaRPr lang="en-US"/>
          </a:p>
        </p:txBody>
      </p:sp>
      <p:sp>
        <p:nvSpPr>
          <p:cNvPr id="6" name="Rectangle 6"/>
          <p:cNvSpPr/>
          <p:nvPr/>
        </p:nvSpPr>
        <p:spPr>
          <a:xfrm>
            <a:off x="0" y="0"/>
            <a:ext cx="457200" cy="6858000"/>
          </a:xfrm>
          <a:prstGeom prst="rect">
            <a:avLst/>
          </a:prstGeom>
          <a:solidFill>
            <a:srgbClr val="8A8A9C"/>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1514972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txBox="1">
            <a:spLocks noGrp="1"/>
          </p:cNvSpPr>
          <p:nvPr>
            <p:ph type="dt" sz="half" idx="7"/>
          </p:nvPr>
        </p:nvSpPr>
        <p:spPr/>
        <p:txBody>
          <a:bodyPr/>
          <a:lstStyle>
            <a:lvl1pPr>
              <a:defRPr/>
            </a:lvl1pPr>
          </a:lstStyle>
          <a:p>
            <a:pPr lvl="0"/>
            <a:fld id="{C3A92173-162B-437D-B0B2-BE0EBD9EB5D0}" type="datetime1">
              <a:rPr lang="en-US"/>
              <a:pPr lvl="0"/>
              <a:t>6/2/2017</a:t>
            </a:fld>
            <a:endParaRPr lang="en-US"/>
          </a:p>
        </p:txBody>
      </p:sp>
      <p:sp>
        <p:nvSpPr>
          <p:cNvPr id="3" name="Footer Placeholder 2"/>
          <p:cNvSpPr txBox="1">
            <a:spLocks noGrp="1"/>
          </p:cNvSpPr>
          <p:nvPr>
            <p:ph type="ftr" sz="quarter" idx="9"/>
          </p:nvPr>
        </p:nvSpPr>
        <p:spPr/>
        <p:txBody>
          <a:bodyPr/>
          <a:lstStyle>
            <a:lvl1pPr>
              <a:defRPr/>
            </a:lvl1pPr>
          </a:lstStyle>
          <a:p>
            <a:pPr lvl="0"/>
            <a:endParaRPr lang="en-US"/>
          </a:p>
        </p:txBody>
      </p:sp>
      <p:sp>
        <p:nvSpPr>
          <p:cNvPr id="4" name="Slide Number Placeholder 3"/>
          <p:cNvSpPr txBox="1">
            <a:spLocks noGrp="1"/>
          </p:cNvSpPr>
          <p:nvPr>
            <p:ph type="sldNum" sz="quarter" idx="8"/>
          </p:nvPr>
        </p:nvSpPr>
        <p:spPr/>
        <p:txBody>
          <a:bodyPr/>
          <a:lstStyle>
            <a:lvl1pPr>
              <a:defRPr/>
            </a:lvl1pPr>
          </a:lstStyle>
          <a:p>
            <a:pPr lvl="0"/>
            <a:fld id="{286D0E31-4ABA-4057-89CC-F2251F452157}" type="slidenum">
              <a:t>‹Nr.›</a:t>
            </a:fld>
            <a:endParaRPr lang="en-US"/>
          </a:p>
        </p:txBody>
      </p:sp>
      <p:sp>
        <p:nvSpPr>
          <p:cNvPr id="5" name="Rectangle 4"/>
          <p:cNvSpPr/>
          <p:nvPr/>
        </p:nvSpPr>
        <p:spPr>
          <a:xfrm>
            <a:off x="0" y="0"/>
            <a:ext cx="457200" cy="6858000"/>
          </a:xfrm>
          <a:prstGeom prst="rect">
            <a:avLst/>
          </a:prstGeom>
          <a:solidFill>
            <a:srgbClr val="8A8A9C"/>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3199459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txBox="1">
            <a:spLocks noGrp="1"/>
          </p:cNvSpPr>
          <p:nvPr>
            <p:ph type="title"/>
          </p:nvPr>
        </p:nvSpPr>
        <p:spPr>
          <a:xfrm>
            <a:off x="841248" y="457200"/>
            <a:ext cx="3200400" cy="1600200"/>
          </a:xfrm>
        </p:spPr>
        <p:txBody>
          <a:bodyPr/>
          <a:lstStyle>
            <a:lvl1pPr>
              <a:defRPr sz="2800"/>
            </a:lvl1pPr>
          </a:lstStyle>
          <a:p>
            <a:pPr lvl="0"/>
            <a:r>
              <a:rPr lang="fr-FR"/>
              <a:t>Modifiez le style du titre</a:t>
            </a:r>
            <a:endParaRPr lang="en-US"/>
          </a:p>
        </p:txBody>
      </p:sp>
      <p:sp>
        <p:nvSpPr>
          <p:cNvPr id="3" name="Content Placeholder 2"/>
          <p:cNvSpPr txBox="1">
            <a:spLocks noGrp="1"/>
          </p:cNvSpPr>
          <p:nvPr>
            <p:ph idx="1"/>
          </p:nvPr>
        </p:nvSpPr>
        <p:spPr>
          <a:xfrm>
            <a:off x="4504270" y="685800"/>
            <a:ext cx="6079068" cy="5486400"/>
          </a:xfrm>
        </p:spPr>
        <p:txBody>
          <a:bodyPr/>
          <a:lstStyle>
            <a:lvl1pPr>
              <a:defRPr/>
            </a:lvl1pPr>
            <a:lvl2pPr>
              <a:defRPr/>
            </a:lvl2pPr>
            <a:lvl3pPr>
              <a:defRPr/>
            </a:lvl3pPr>
            <a:lvl4pPr>
              <a:defRPr/>
            </a:lvl4pPr>
            <a:lvl5pPr>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Text Placeholder 3"/>
          <p:cNvSpPr txBox="1">
            <a:spLocks noGrp="1"/>
          </p:cNvSpPr>
          <p:nvPr>
            <p:ph type="body" idx="2"/>
          </p:nvPr>
        </p:nvSpPr>
        <p:spPr>
          <a:xfrm>
            <a:off x="841248" y="2099736"/>
            <a:ext cx="3200400" cy="3810003"/>
          </a:xfrm>
        </p:spPr>
        <p:txBody>
          <a:bodyPr/>
          <a:lstStyle>
            <a:lvl1pPr marL="0" indent="0">
              <a:lnSpc>
                <a:spcPct val="114000"/>
              </a:lnSpc>
              <a:spcBef>
                <a:spcPts val="800"/>
              </a:spcBef>
              <a:buNone/>
              <a:defRPr sz="1400"/>
            </a:lvl1pPr>
          </a:lstStyle>
          <a:p>
            <a:pPr lvl="0"/>
            <a:r>
              <a:rPr lang="fr-FR"/>
              <a:t>Modifier les styles du texte du masque</a:t>
            </a:r>
          </a:p>
        </p:txBody>
      </p:sp>
      <p:sp>
        <p:nvSpPr>
          <p:cNvPr id="5" name="Date Placeholder 4"/>
          <p:cNvSpPr txBox="1">
            <a:spLocks noGrp="1"/>
          </p:cNvSpPr>
          <p:nvPr>
            <p:ph type="dt" sz="half" idx="7"/>
          </p:nvPr>
        </p:nvSpPr>
        <p:spPr/>
        <p:txBody>
          <a:bodyPr/>
          <a:lstStyle>
            <a:lvl1pPr>
              <a:defRPr/>
            </a:lvl1pPr>
          </a:lstStyle>
          <a:p>
            <a:pPr lvl="0"/>
            <a:fld id="{4A0ED700-D704-434C-991F-6AC91F4EAB63}" type="datetime1">
              <a:rPr lang="en-US"/>
              <a:pPr lvl="0"/>
              <a:t>6/2/2017</a:t>
            </a:fld>
            <a:endParaRPr lang="en-US"/>
          </a:p>
        </p:txBody>
      </p:sp>
      <p:sp>
        <p:nvSpPr>
          <p:cNvPr id="6" name="Footer Placeholder 5"/>
          <p:cNvSpPr txBox="1">
            <a:spLocks noGrp="1"/>
          </p:cNvSpPr>
          <p:nvPr>
            <p:ph type="ftr" sz="quarter" idx="9"/>
          </p:nvPr>
        </p:nvSpPr>
        <p:spPr/>
        <p:txBody>
          <a:bodyPr/>
          <a:lstStyle>
            <a:lvl1pPr>
              <a:defRPr/>
            </a:lvl1pPr>
          </a:lstStyle>
          <a:p>
            <a:pPr lvl="0"/>
            <a:endParaRPr lang="en-US"/>
          </a:p>
        </p:txBody>
      </p:sp>
      <p:sp>
        <p:nvSpPr>
          <p:cNvPr id="7" name="Slide Number Placeholder 6"/>
          <p:cNvSpPr txBox="1">
            <a:spLocks noGrp="1"/>
          </p:cNvSpPr>
          <p:nvPr>
            <p:ph type="sldNum" sz="quarter" idx="8"/>
          </p:nvPr>
        </p:nvSpPr>
        <p:spPr/>
        <p:txBody>
          <a:bodyPr/>
          <a:lstStyle>
            <a:lvl1pPr>
              <a:defRPr/>
            </a:lvl1pPr>
          </a:lstStyle>
          <a:p>
            <a:pPr lvl="0"/>
            <a:fld id="{9CDBDF18-490E-4C60-8DDE-57C8FDF8A33E}" type="slidenum">
              <a:t>‹Nr.›</a:t>
            </a:fld>
            <a:endParaRPr lang="en-US"/>
          </a:p>
        </p:txBody>
      </p:sp>
    </p:spTree>
    <p:extLst>
      <p:ext uri="{BB962C8B-B14F-4D97-AF65-F5344CB8AC3E}">
        <p14:creationId xmlns:p14="http://schemas.microsoft.com/office/powerpoint/2010/main" val="3917240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Rectangle 7"/>
          <p:cNvSpPr/>
          <p:nvPr/>
        </p:nvSpPr>
        <p:spPr>
          <a:xfrm>
            <a:off x="0" y="5105396"/>
            <a:ext cx="11292840" cy="1752603"/>
          </a:xfrm>
          <a:prstGeom prst="rect">
            <a:avLst/>
          </a:prstGeom>
          <a:solidFill>
            <a:srgbClr val="454551"/>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sp>
        <p:nvSpPr>
          <p:cNvPr id="3" name="Title 1"/>
          <p:cNvSpPr txBox="1">
            <a:spLocks noGrp="1"/>
          </p:cNvSpPr>
          <p:nvPr>
            <p:ph type="title"/>
          </p:nvPr>
        </p:nvSpPr>
        <p:spPr>
          <a:xfrm>
            <a:off x="914400" y="5257800"/>
            <a:ext cx="9982203" cy="914400"/>
          </a:xfrm>
        </p:spPr>
        <p:txBody>
          <a:bodyPr/>
          <a:lstStyle>
            <a:lvl1pPr>
              <a:defRPr sz="2800">
                <a:solidFill>
                  <a:srgbClr val="FFFFFF"/>
                </a:solidFill>
              </a:defRPr>
            </a:lvl1pPr>
          </a:lstStyle>
          <a:p>
            <a:pPr lvl="0"/>
            <a:r>
              <a:rPr lang="fr-FR"/>
              <a:t>Modifiez le style du titre</a:t>
            </a:r>
            <a:endParaRPr lang="en-US"/>
          </a:p>
        </p:txBody>
      </p:sp>
      <p:sp>
        <p:nvSpPr>
          <p:cNvPr id="4" name="Picture Placeholder 2"/>
          <p:cNvSpPr txBox="1">
            <a:spLocks noGrp="1"/>
          </p:cNvSpPr>
          <p:nvPr>
            <p:ph type="pic" idx="1"/>
          </p:nvPr>
        </p:nvSpPr>
        <p:spPr>
          <a:xfrm>
            <a:off x="0" y="0"/>
            <a:ext cx="11292840" cy="5128924"/>
          </a:xfrm>
        </p:spPr>
        <p:txBody>
          <a:bodyPr/>
          <a:lstStyle>
            <a:lvl1pPr marL="0" indent="0">
              <a:buNone/>
              <a:defRPr sz="3200"/>
            </a:lvl1pPr>
          </a:lstStyle>
          <a:p>
            <a:pPr lvl="0"/>
            <a:r>
              <a:rPr lang="fr-FR"/>
              <a:t>Cliquez sur l'icône pour ajouter une image</a:t>
            </a:r>
            <a:endParaRPr lang="en-US"/>
          </a:p>
        </p:txBody>
      </p:sp>
      <p:sp>
        <p:nvSpPr>
          <p:cNvPr id="5" name="Text Placeholder 3"/>
          <p:cNvSpPr txBox="1">
            <a:spLocks noGrp="1"/>
          </p:cNvSpPr>
          <p:nvPr>
            <p:ph type="body" idx="2"/>
          </p:nvPr>
        </p:nvSpPr>
        <p:spPr>
          <a:xfrm>
            <a:off x="914400" y="6108585"/>
            <a:ext cx="9982203" cy="597011"/>
          </a:xfrm>
        </p:spPr>
        <p:txBody>
          <a:bodyPr/>
          <a:lstStyle>
            <a:lvl1pPr marL="0" indent="0">
              <a:lnSpc>
                <a:spcPct val="100000"/>
              </a:lnSpc>
              <a:spcBef>
                <a:spcPts val="800"/>
              </a:spcBef>
              <a:buNone/>
              <a:defRPr sz="1400">
                <a:solidFill>
                  <a:srgbClr val="BFBFBF"/>
                </a:solidFill>
              </a:defRPr>
            </a:lvl1pPr>
          </a:lstStyle>
          <a:p>
            <a:pPr lvl="0"/>
            <a:r>
              <a:rPr lang="fr-FR"/>
              <a:t>Modifier les styles du texte du masque</a:t>
            </a:r>
          </a:p>
        </p:txBody>
      </p:sp>
      <p:sp>
        <p:nvSpPr>
          <p:cNvPr id="6" name="Date Placeholder 4"/>
          <p:cNvSpPr txBox="1">
            <a:spLocks noGrp="1"/>
          </p:cNvSpPr>
          <p:nvPr>
            <p:ph type="dt" sz="half" idx="7"/>
          </p:nvPr>
        </p:nvSpPr>
        <p:spPr/>
        <p:txBody>
          <a:bodyPr/>
          <a:lstStyle>
            <a:lvl1pPr>
              <a:defRPr/>
            </a:lvl1pPr>
          </a:lstStyle>
          <a:p>
            <a:pPr lvl="0"/>
            <a:fld id="{A95EC9BC-C1BD-42D1-8ABC-D161EFEA74A1}" type="datetime1">
              <a:rPr lang="en-US"/>
              <a:pPr lvl="0"/>
              <a:t>6/2/2017</a:t>
            </a:fld>
            <a:endParaRPr lang="en-US"/>
          </a:p>
        </p:txBody>
      </p:sp>
      <p:sp>
        <p:nvSpPr>
          <p:cNvPr id="7" name="Footer Placeholder 5"/>
          <p:cNvSpPr txBox="1">
            <a:spLocks noGrp="1"/>
          </p:cNvSpPr>
          <p:nvPr>
            <p:ph type="ftr" sz="quarter" idx="9"/>
          </p:nvPr>
        </p:nvSpPr>
        <p:spPr/>
        <p:txBody>
          <a:bodyPr/>
          <a:lstStyle>
            <a:lvl1pPr>
              <a:defRPr/>
            </a:lvl1pPr>
          </a:lstStyle>
          <a:p>
            <a:pPr lvl="0"/>
            <a:endParaRPr lang="en-US"/>
          </a:p>
        </p:txBody>
      </p:sp>
      <p:sp>
        <p:nvSpPr>
          <p:cNvPr id="8" name="Slide Number Placeholder 6"/>
          <p:cNvSpPr txBox="1">
            <a:spLocks noGrp="1"/>
          </p:cNvSpPr>
          <p:nvPr>
            <p:ph type="sldNum" sz="quarter" idx="8"/>
          </p:nvPr>
        </p:nvSpPr>
        <p:spPr/>
        <p:txBody>
          <a:bodyPr/>
          <a:lstStyle>
            <a:lvl1pPr>
              <a:defRPr/>
            </a:lvl1pPr>
          </a:lstStyle>
          <a:p>
            <a:pPr lvl="0"/>
            <a:fld id="{F7C24C4B-585F-452E-A645-040F9C97E183}" type="slidenum">
              <a:t>‹Nr.›</a:t>
            </a:fld>
            <a:endParaRPr lang="en-US"/>
          </a:p>
        </p:txBody>
      </p:sp>
    </p:spTree>
    <p:extLst>
      <p:ext uri="{BB962C8B-B14F-4D97-AF65-F5344CB8AC3E}">
        <p14:creationId xmlns:p14="http://schemas.microsoft.com/office/powerpoint/2010/main" val="2583140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Rectangle 6"/>
          <p:cNvSpPr/>
          <p:nvPr/>
        </p:nvSpPr>
        <p:spPr>
          <a:xfrm>
            <a:off x="11292840" y="0"/>
            <a:ext cx="914400" cy="6858000"/>
          </a:xfrm>
          <a:prstGeom prst="rect">
            <a:avLst/>
          </a:prstGeom>
          <a:solidFill>
            <a:srgbClr val="E32D91"/>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sp>
        <p:nvSpPr>
          <p:cNvPr id="3" name="Title Placeholder 1"/>
          <p:cNvSpPr txBox="1">
            <a:spLocks noGrp="1"/>
          </p:cNvSpPr>
          <p:nvPr>
            <p:ph type="title"/>
          </p:nvPr>
        </p:nvSpPr>
        <p:spPr>
          <a:xfrm>
            <a:off x="1261872" y="294199"/>
            <a:ext cx="9692640" cy="1397120"/>
          </a:xfrm>
          <a:prstGeom prst="rect">
            <a:avLst/>
          </a:prstGeom>
          <a:noFill/>
          <a:ln>
            <a:noFill/>
          </a:ln>
        </p:spPr>
        <p:txBody>
          <a:bodyPr vert="horz" wrap="square" lIns="91440" tIns="27432" rIns="91440" bIns="45720" anchor="b" anchorCtr="0" compatLnSpc="1">
            <a:normAutofit/>
          </a:bodyPr>
          <a:lstStyle/>
          <a:p>
            <a:pPr lvl="0"/>
            <a:r>
              <a:rPr lang="fr-FR"/>
              <a:t>Modifiez le style du titre</a:t>
            </a:r>
            <a:endParaRPr lang="en-US"/>
          </a:p>
        </p:txBody>
      </p:sp>
      <p:sp>
        <p:nvSpPr>
          <p:cNvPr id="4" name="Text Placeholder 2"/>
          <p:cNvSpPr txBox="1">
            <a:spLocks noGrp="1"/>
          </p:cNvSpPr>
          <p:nvPr>
            <p:ph type="body" idx="1"/>
          </p:nvPr>
        </p:nvSpPr>
        <p:spPr>
          <a:xfrm>
            <a:off x="1261872" y="1828800"/>
            <a:ext cx="8595360" cy="4351336"/>
          </a:xfrm>
          <a:prstGeom prst="rect">
            <a:avLst/>
          </a:prstGeom>
          <a:noFill/>
          <a:ln>
            <a:noFill/>
          </a:ln>
        </p:spPr>
        <p:txBody>
          <a:bodyPr vert="horz" wrap="square" lIns="91440" tIns="45720" rIns="91440" bIns="45720" anchor="t" anchorCtr="0" compatLnSpc="1">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Date Placeholder 3"/>
          <p:cNvSpPr txBox="1">
            <a:spLocks noGrp="1"/>
          </p:cNvSpPr>
          <p:nvPr>
            <p:ph type="dt" sz="half" idx="2"/>
          </p:nvPr>
        </p:nvSpPr>
        <p:spPr>
          <a:xfrm rot="16200004">
            <a:off x="10797557" y="998543"/>
            <a:ext cx="1904996" cy="365129"/>
          </a:xfrm>
          <a:prstGeom prst="rect">
            <a:avLst/>
          </a:prstGeom>
          <a:noFill/>
          <a:ln>
            <a:noFill/>
          </a:ln>
        </p:spPr>
        <p:txBody>
          <a:bodyPr vert="horz" wrap="square" lIns="91440" tIns="45720" rIns="91440" bIns="45720" anchor="ctr" anchorCtr="0" compatLnSpc="1">
            <a:noAutofit/>
          </a:bodyPr>
          <a:lstStyle>
            <a:lvl1pPr marL="0" marR="0" lvl="0" indent="0" algn="r" defTabSz="457200" rtl="0" fontAlgn="auto" hangingPunct="1">
              <a:lnSpc>
                <a:spcPct val="100000"/>
              </a:lnSpc>
              <a:spcBef>
                <a:spcPts val="0"/>
              </a:spcBef>
              <a:spcAft>
                <a:spcPts val="0"/>
              </a:spcAft>
              <a:buNone/>
              <a:tabLst/>
              <a:defRPr lang="en-US" sz="1050" b="0" i="0" u="none" strike="noStrike" kern="1200" cap="none" spc="0" baseline="0">
                <a:solidFill>
                  <a:srgbClr val="F4ABD3"/>
                </a:solidFill>
                <a:uFillTx/>
                <a:latin typeface="Century Schoolbook"/>
              </a:defRPr>
            </a:lvl1pPr>
          </a:lstStyle>
          <a:p>
            <a:pPr lvl="0"/>
            <a:fld id="{D6DB408E-42C6-4F16-AEC7-958391ABAF71}" type="datetime1">
              <a:rPr lang="en-US"/>
              <a:pPr lvl="0"/>
              <a:t>6/2/2017</a:t>
            </a:fld>
            <a:endParaRPr lang="en-US"/>
          </a:p>
        </p:txBody>
      </p:sp>
      <p:sp>
        <p:nvSpPr>
          <p:cNvPr id="6" name="Footer Placeholder 4"/>
          <p:cNvSpPr txBox="1">
            <a:spLocks noGrp="1"/>
          </p:cNvSpPr>
          <p:nvPr>
            <p:ph type="ftr" sz="quarter" idx="3"/>
          </p:nvPr>
        </p:nvSpPr>
        <p:spPr>
          <a:xfrm rot="16200004">
            <a:off x="9959353" y="4046520"/>
            <a:ext cx="3581403" cy="365129"/>
          </a:xfrm>
          <a:prstGeom prst="rect">
            <a:avLst/>
          </a:prstGeom>
          <a:noFill/>
          <a:ln>
            <a:noFill/>
          </a:ln>
        </p:spPr>
        <p:txBody>
          <a:bodyPr vert="horz" wrap="square" lIns="91440" tIns="45720" rIns="91440" bIns="45720" anchor="ctr" anchorCtr="0" compatLnSpc="1">
            <a:noAutofit/>
          </a:bodyPr>
          <a:lstStyle>
            <a:lvl1pPr marL="0" marR="0" lvl="0" indent="0" algn="l" defTabSz="457200" rtl="0" fontAlgn="auto" hangingPunct="1">
              <a:lnSpc>
                <a:spcPct val="100000"/>
              </a:lnSpc>
              <a:spcBef>
                <a:spcPts val="0"/>
              </a:spcBef>
              <a:spcAft>
                <a:spcPts val="0"/>
              </a:spcAft>
              <a:buNone/>
              <a:tabLst/>
              <a:defRPr lang="en-US" sz="1050" b="0" i="0" u="none" strike="noStrike" kern="1200" cap="none" spc="0" baseline="0">
                <a:solidFill>
                  <a:srgbClr val="F4ABD3"/>
                </a:solidFill>
                <a:uFillTx/>
                <a:latin typeface="Century Schoolbook"/>
              </a:defRPr>
            </a:lvl1pPr>
          </a:lstStyle>
          <a:p>
            <a:pPr lvl="0"/>
            <a:endParaRPr lang="en-US"/>
          </a:p>
        </p:txBody>
      </p:sp>
      <p:sp>
        <p:nvSpPr>
          <p:cNvPr id="7" name="Slide Number Placeholder 5"/>
          <p:cNvSpPr txBox="1">
            <a:spLocks noGrp="1"/>
          </p:cNvSpPr>
          <p:nvPr>
            <p:ph type="sldNum" sz="quarter" idx="4"/>
          </p:nvPr>
        </p:nvSpPr>
        <p:spPr>
          <a:xfrm>
            <a:off x="11292840" y="6172200"/>
            <a:ext cx="914400" cy="593729"/>
          </a:xfrm>
          <a:prstGeom prst="rect">
            <a:avLst/>
          </a:prstGeom>
          <a:noFill/>
          <a:ln>
            <a:noFill/>
          </a:ln>
        </p:spPr>
        <p:txBody>
          <a:bodyPr vert="horz" wrap="square" lIns="45720" tIns="45720" rIns="45720" bIns="45720" anchor="ctr" anchorCtr="1" compatLnSpc="1">
            <a:normAutofit/>
          </a:bodyPr>
          <a:lstStyle>
            <a:lvl1pPr marL="0" marR="0" lvl="0" indent="0" algn="ctr" defTabSz="457200" rtl="0" fontAlgn="auto" hangingPunct="1">
              <a:lnSpc>
                <a:spcPct val="100000"/>
              </a:lnSpc>
              <a:spcBef>
                <a:spcPts val="0"/>
              </a:spcBef>
              <a:spcAft>
                <a:spcPts val="0"/>
              </a:spcAft>
              <a:buNone/>
              <a:tabLst/>
              <a:defRPr lang="en-US" sz="3600" b="0" i="0" u="none" strike="noStrike" kern="1200" cap="none" spc="0" baseline="0">
                <a:solidFill>
                  <a:srgbClr val="EE81BD"/>
                </a:solidFill>
                <a:uFillTx/>
                <a:latin typeface="Century Schoolbook"/>
              </a:defRPr>
            </a:lvl1pPr>
          </a:lstStyle>
          <a:p>
            <a:pPr lvl="0"/>
            <a:fld id="{D861A442-088F-4582-B65A-08D4CD1C54D2}" type="slidenum">
              <a:t>‹Nr.›</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3" r:id="rId13"/>
    <p:sldLayoutId id="2147483664" r:id="rId14"/>
    <p:sldLayoutId id="2147483665"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marL="0" marR="0" lvl="0" indent="0" algn="l" defTabSz="914400" rtl="0" fontAlgn="auto" hangingPunct="1">
        <a:lnSpc>
          <a:spcPct val="90000"/>
        </a:lnSpc>
        <a:spcBef>
          <a:spcPts val="0"/>
        </a:spcBef>
        <a:spcAft>
          <a:spcPts val="0"/>
        </a:spcAft>
        <a:buNone/>
        <a:tabLst/>
        <a:defRPr lang="fr-FR" sz="4400" b="1" i="0" u="none" strike="noStrike" kern="1200" cap="none" spc="-50" baseline="0">
          <a:solidFill>
            <a:srgbClr val="E32D91"/>
          </a:solidFill>
          <a:uFillTx/>
          <a:latin typeface="Century Schoolbook"/>
        </a:defRPr>
      </a:lvl1pPr>
    </p:titleStyle>
    <p:bodyStyle>
      <a:lvl1pPr marL="182880" marR="0" lvl="0" indent="-182880" algn="l" defTabSz="914400" rtl="0" fontAlgn="auto" hangingPunct="1">
        <a:lnSpc>
          <a:spcPct val="95000"/>
        </a:lnSpc>
        <a:spcBef>
          <a:spcPts val="1400"/>
        </a:spcBef>
        <a:spcAft>
          <a:spcPts val="200"/>
        </a:spcAft>
        <a:buClr>
          <a:srgbClr val="E32D91"/>
        </a:buClr>
        <a:buSzPct val="80000"/>
        <a:buFont typeface="Arial" pitchFamily="34"/>
        <a:buChar char="•"/>
        <a:tabLst/>
        <a:defRPr lang="fr-FR" sz="2000" b="0" i="0" u="none" strike="noStrike" kern="1200" cap="none" spc="10" baseline="0">
          <a:solidFill>
            <a:srgbClr val="595959"/>
          </a:solidFill>
          <a:uFillTx/>
          <a:latin typeface="Century Schoolbook"/>
        </a:defRPr>
      </a:lvl1pPr>
      <a:lvl2pPr marL="457200" marR="0" lvl="1" indent="-182880" algn="l" defTabSz="914400" rtl="0" fontAlgn="auto" hangingPunct="1">
        <a:lnSpc>
          <a:spcPct val="90000"/>
        </a:lnSpc>
        <a:spcBef>
          <a:spcPts val="300"/>
        </a:spcBef>
        <a:spcAft>
          <a:spcPts val="300"/>
        </a:spcAft>
        <a:buClr>
          <a:srgbClr val="E32D91"/>
        </a:buClr>
        <a:buSzPct val="100000"/>
        <a:buFont typeface="Wingdings 2" pitchFamily="18"/>
        <a:buChar char=""/>
        <a:tabLst/>
        <a:defRPr lang="fr-FR" sz="1800" b="0" i="0" u="none" strike="noStrike" kern="1200" cap="none" spc="0" baseline="0">
          <a:solidFill>
            <a:srgbClr val="595959"/>
          </a:solidFill>
          <a:uFillTx/>
          <a:latin typeface="Century Schoolbook"/>
        </a:defRPr>
      </a:lvl2pPr>
      <a:lvl3pPr marL="731520" marR="0" lvl="2" indent="-182880" algn="l" defTabSz="914400" rtl="0" fontAlgn="auto" hangingPunct="1">
        <a:lnSpc>
          <a:spcPct val="90000"/>
        </a:lnSpc>
        <a:spcBef>
          <a:spcPts val="300"/>
        </a:spcBef>
        <a:spcAft>
          <a:spcPts val="300"/>
        </a:spcAft>
        <a:buClr>
          <a:srgbClr val="E32D91"/>
        </a:buClr>
        <a:buSzPct val="100000"/>
        <a:buFont typeface="Wingdings 2" pitchFamily="18"/>
        <a:buChar char=""/>
        <a:tabLst/>
        <a:defRPr lang="fr-FR" sz="1600" b="0" i="0" u="none" strike="noStrike" kern="1200" cap="none" spc="0" baseline="0">
          <a:solidFill>
            <a:srgbClr val="595959"/>
          </a:solidFill>
          <a:uFillTx/>
          <a:latin typeface="Century Schoolbook"/>
        </a:defRPr>
      </a:lvl3pPr>
      <a:lvl4pPr marL="1005840" marR="0" lvl="3" indent="-182880" algn="l" defTabSz="914400" rtl="0" fontAlgn="auto" hangingPunct="1">
        <a:lnSpc>
          <a:spcPct val="90000"/>
        </a:lnSpc>
        <a:spcBef>
          <a:spcPts val="300"/>
        </a:spcBef>
        <a:spcAft>
          <a:spcPts val="300"/>
        </a:spcAft>
        <a:buClr>
          <a:srgbClr val="E32D91"/>
        </a:buClr>
        <a:buSzPct val="100000"/>
        <a:buFont typeface="Wingdings 2" pitchFamily="18"/>
        <a:buChar char=""/>
        <a:tabLst/>
        <a:defRPr lang="fr-FR" sz="1400" b="0" i="0" u="none" strike="noStrike" kern="1200" cap="none" spc="0" baseline="0">
          <a:solidFill>
            <a:srgbClr val="595959"/>
          </a:solidFill>
          <a:uFillTx/>
          <a:latin typeface="Century Schoolbook"/>
        </a:defRPr>
      </a:lvl4pPr>
      <a:lvl5pPr marL="1280160" marR="0" lvl="4" indent="-182880" algn="l" defTabSz="914400" rtl="0" fontAlgn="auto" hangingPunct="1">
        <a:lnSpc>
          <a:spcPct val="90000"/>
        </a:lnSpc>
        <a:spcBef>
          <a:spcPts val="300"/>
        </a:spcBef>
        <a:spcAft>
          <a:spcPts val="300"/>
        </a:spcAft>
        <a:buClr>
          <a:srgbClr val="E32D91"/>
        </a:buClr>
        <a:buSzPct val="100000"/>
        <a:buFont typeface="Wingdings 2" pitchFamily="18"/>
        <a:buChar char=""/>
        <a:tabLst/>
        <a:defRPr lang="fr-FR" sz="1400" b="0" i="0" u="none" strike="noStrike" kern="1200" cap="none" spc="0" baseline="0">
          <a:solidFill>
            <a:srgbClr val="595959"/>
          </a:solidFill>
          <a:uFillTx/>
          <a:latin typeface="Century Schoolbook"/>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hyperlink" Target="http://www.rogerliebi.ch/"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36.jpg"/><Relationship Id="rId5" Type="http://schemas.openxmlformats.org/officeDocument/2006/relationships/image" Target="../media/image35.wmf"/><Relationship Id="rId4" Type="http://schemas.openxmlformats.org/officeDocument/2006/relationships/oleObject" Target="../embeddings/oleObject1.bin"/></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6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6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6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upload.wikimedia.org/wikipedia/commons/6/6f/Earth_Eastern_Hemisphere.jpg"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name="Slide3">
    <p:bg>
      <p:bgPr>
        <a:solidFill>
          <a:schemeClr val="bg1">
            <a:lumMod val="65000"/>
          </a:schemeClr>
        </a:solidFill>
        <a:effectLst/>
      </p:bgPr>
    </p:bg>
    <p:spTree>
      <p:nvGrpSpPr>
        <p:cNvPr id="1" name=""/>
        <p:cNvGrpSpPr/>
        <p:nvPr/>
      </p:nvGrpSpPr>
      <p:grpSpPr>
        <a:xfrm>
          <a:off x="0" y="0"/>
          <a:ext cx="0" cy="0"/>
          <a:chOff x="0" y="0"/>
          <a:chExt cx="0" cy="0"/>
        </a:xfrm>
      </p:grpSpPr>
      <p:sp>
        <p:nvSpPr>
          <p:cNvPr id="2" name="Rectangle 2"/>
          <p:cNvSpPr txBox="1">
            <a:spLocks noGrp="1"/>
          </p:cNvSpPr>
          <p:nvPr>
            <p:ph type="title"/>
          </p:nvPr>
        </p:nvSpPr>
        <p:spPr>
          <a:xfrm>
            <a:off x="1249683" y="447873"/>
            <a:ext cx="9692640" cy="765115"/>
          </a:xfrm>
          <a:solidFill>
            <a:schemeClr val="accent6"/>
          </a:solidFill>
        </p:spPr>
        <p:txBody>
          <a:bodyPr anchorCtr="1"/>
          <a:lstStyle/>
          <a:p>
            <a:pPr lvl="0" algn="ctr"/>
            <a:r>
              <a:rPr lang="de-DE" sz="4000" dirty="0">
                <a:solidFill>
                  <a:srgbClr val="000000"/>
                </a:solidFill>
              </a:rPr>
              <a:t>Meine Homepage:</a:t>
            </a:r>
          </a:p>
        </p:txBody>
      </p:sp>
      <p:sp>
        <p:nvSpPr>
          <p:cNvPr id="3" name="Rectangle 3"/>
          <p:cNvSpPr txBox="1">
            <a:spLocks noGrp="1"/>
          </p:cNvSpPr>
          <p:nvPr>
            <p:ph idx="1"/>
          </p:nvPr>
        </p:nvSpPr>
        <p:spPr>
          <a:xfrm>
            <a:off x="1981203" y="2062063"/>
            <a:ext cx="8229600" cy="4462564"/>
          </a:xfrm>
        </p:spPr>
        <p:txBody>
          <a:bodyPr>
            <a:normAutofit lnSpcReduction="10000"/>
          </a:bodyPr>
          <a:lstStyle/>
          <a:p>
            <a:pPr algn="ctr">
              <a:lnSpc>
                <a:spcPct val="85000"/>
              </a:lnSpc>
              <a:buNone/>
            </a:pPr>
            <a:r>
              <a:rPr lang="de-DE" sz="3200" dirty="0">
                <a:solidFill>
                  <a:srgbClr val="A8EDF0"/>
                </a:solidFill>
                <a:effectLst>
                  <a:outerShdw dist="38096" dir="2700000">
                    <a:srgbClr val="000000"/>
                  </a:outerShdw>
                </a:effectLst>
              </a:rPr>
              <a:t>Herzlich willkommen!</a:t>
            </a:r>
          </a:p>
          <a:p>
            <a:pPr lvl="0">
              <a:lnSpc>
                <a:spcPct val="85000"/>
              </a:lnSpc>
              <a:buNone/>
            </a:pPr>
            <a:endParaRPr lang="de-DE" sz="4000" b="1" dirty="0">
              <a:solidFill>
                <a:srgbClr val="FF3300"/>
              </a:solidFill>
            </a:endParaRPr>
          </a:p>
          <a:p>
            <a:pPr lvl="0" algn="ctr">
              <a:lnSpc>
                <a:spcPct val="85000"/>
              </a:lnSpc>
              <a:buNone/>
            </a:pPr>
            <a:r>
              <a:rPr lang="de-DE" sz="3200" dirty="0">
                <a:solidFill>
                  <a:srgbClr val="00FF00"/>
                </a:solidFill>
                <a:effectLst>
                  <a:outerShdw dist="38096" dir="2700000">
                    <a:srgbClr val="000000"/>
                  </a:outerShdw>
                </a:effectLst>
              </a:rPr>
              <a:t>www.rogerliebi.ch</a:t>
            </a:r>
          </a:p>
          <a:p>
            <a:pPr lvl="0">
              <a:lnSpc>
                <a:spcPct val="85000"/>
              </a:lnSpc>
              <a:buNone/>
            </a:pPr>
            <a:endParaRPr lang="de-DE" sz="2800" b="1" dirty="0">
              <a:solidFill>
                <a:srgbClr val="FFFFFF"/>
              </a:solidFill>
            </a:endParaRPr>
          </a:p>
          <a:p>
            <a:pPr>
              <a:lnSpc>
                <a:spcPct val="90000"/>
              </a:lnSpc>
              <a:defRPr/>
            </a:pPr>
            <a:r>
              <a:rPr lang="de-DE" sz="2400" dirty="0">
                <a:solidFill>
                  <a:srgbClr val="002060"/>
                </a:solidFill>
                <a:effectLst>
                  <a:outerShdw blurRad="38100" dist="38100" dir="2700000" algn="tl">
                    <a:srgbClr val="000000">
                      <a:alpha val="43137"/>
                    </a:srgbClr>
                  </a:outerShdw>
                </a:effectLst>
              </a:rPr>
              <a:t>Veranstaltungskalender</a:t>
            </a:r>
          </a:p>
          <a:p>
            <a:pPr>
              <a:lnSpc>
                <a:spcPct val="90000"/>
              </a:lnSpc>
              <a:defRPr/>
            </a:pPr>
            <a:r>
              <a:rPr lang="de-DE" sz="2400" dirty="0">
                <a:solidFill>
                  <a:srgbClr val="002060"/>
                </a:solidFill>
                <a:effectLst>
                  <a:outerShdw blurRad="38100" dist="38100" dir="2700000" algn="tl">
                    <a:srgbClr val="000000">
                      <a:alpha val="43137"/>
                    </a:srgbClr>
                  </a:outerShdw>
                </a:effectLst>
              </a:rPr>
              <a:t>Skripte zum Downloaden</a:t>
            </a:r>
          </a:p>
          <a:p>
            <a:pPr>
              <a:lnSpc>
                <a:spcPct val="90000"/>
              </a:lnSpc>
              <a:defRPr/>
            </a:pPr>
            <a:r>
              <a:rPr lang="de-DE" sz="2400" dirty="0">
                <a:solidFill>
                  <a:srgbClr val="002060"/>
                </a:solidFill>
                <a:effectLst>
                  <a:outerShdw blurRad="38100" dist="38100" dir="2700000" algn="tl">
                    <a:srgbClr val="000000">
                      <a:alpha val="43137"/>
                    </a:srgbClr>
                  </a:outerShdw>
                </a:effectLst>
              </a:rPr>
              <a:t>Shop: Kassetten, Bücher</a:t>
            </a:r>
          </a:p>
          <a:p>
            <a:pPr>
              <a:lnSpc>
                <a:spcPct val="90000"/>
              </a:lnSpc>
              <a:defRPr/>
            </a:pPr>
            <a:r>
              <a:rPr lang="de-DE" sz="2400" dirty="0">
                <a:solidFill>
                  <a:srgbClr val="002060"/>
                </a:solidFill>
                <a:effectLst>
                  <a:outerShdw blurRad="38100" dist="38100" dir="2700000" algn="tl">
                    <a:srgbClr val="000000">
                      <a:alpha val="43137"/>
                    </a:srgbClr>
                  </a:outerShdw>
                </a:effectLst>
              </a:rPr>
              <a:t>etc.</a:t>
            </a:r>
          </a:p>
        </p:txBody>
      </p:sp>
      <p:sp>
        <p:nvSpPr>
          <p:cNvPr id="4" name="Rechteck 1"/>
          <p:cNvSpPr/>
          <p:nvPr/>
        </p:nvSpPr>
        <p:spPr>
          <a:xfrm>
            <a:off x="6096000" y="5792788"/>
            <a:ext cx="4572000" cy="341312"/>
          </a:xfrm>
          <a:prstGeom prst="rect">
            <a:avLst/>
          </a:prstGeom>
        </p:spPr>
        <p:txBody>
          <a:bodyPr>
            <a:spAutoFit/>
          </a:bodyPr>
          <a:lstStyle/>
          <a:p>
            <a:pPr algn="ctr" eaLnBrk="1" hangingPunct="1">
              <a:lnSpc>
                <a:spcPct val="90000"/>
              </a:lnSpc>
              <a:defRPr/>
            </a:pPr>
            <a:r>
              <a:rPr lang="de-DE" sz="1800" b="1" dirty="0">
                <a:solidFill>
                  <a:srgbClr val="00FF00"/>
                </a:solidFill>
                <a:effectLst>
                  <a:outerShdw blurRad="38100" dist="38100" dir="2700000" algn="tl">
                    <a:srgbClr val="000000">
                      <a:alpha val="43137"/>
                    </a:srgbClr>
                  </a:outerShdw>
                </a:effectLst>
                <a:cs typeface="+mn-cs"/>
              </a:rPr>
              <a:t>info@rogerliebi.ch</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470517" y="-447381"/>
            <a:ext cx="10742428" cy="1397120"/>
          </a:xfrm>
          <a:effectLst>
            <a:outerShdw blurRad="50800" dist="38100" dir="2700000" algn="tl" rotWithShape="0">
              <a:prstClr val="black">
                <a:alpha val="40000"/>
              </a:prstClr>
            </a:outerShdw>
          </a:effectLst>
        </p:spPr>
        <p:txBody>
          <a:bodyPr/>
          <a:lstStyle/>
          <a:p>
            <a:pPr algn="ctr">
              <a:defRPr/>
            </a:pPr>
            <a:r>
              <a:rPr lang="fr-FR" sz="4000" dirty="0" err="1" smtClean="0">
                <a:solidFill>
                  <a:schemeClr val="bg1"/>
                </a:solidFill>
                <a:effectLst>
                  <a:outerShdw blurRad="38100" dist="38100" dir="2700000" algn="tl">
                    <a:srgbClr val="000000">
                      <a:alpha val="43137"/>
                    </a:srgbClr>
                  </a:outerShdw>
                </a:effectLst>
              </a:rPr>
              <a:t>Davids</a:t>
            </a:r>
            <a:r>
              <a:rPr lang="fr-FR" sz="4000" dirty="0" smtClean="0">
                <a:solidFill>
                  <a:schemeClr val="bg1"/>
                </a:solidFill>
                <a:effectLst>
                  <a:outerShdw blurRad="38100" dist="38100" dir="2700000" algn="tl">
                    <a:srgbClr val="000000">
                      <a:alpha val="43137"/>
                    </a:srgbClr>
                  </a:outerShdw>
                </a:effectLst>
              </a:rPr>
              <a:t> </a:t>
            </a:r>
            <a:r>
              <a:rPr lang="fr-FR" sz="4000" dirty="0" err="1" smtClean="0">
                <a:solidFill>
                  <a:schemeClr val="bg1"/>
                </a:solidFill>
                <a:effectLst>
                  <a:outerShdw blurRad="38100" dist="38100" dir="2700000" algn="tl">
                    <a:srgbClr val="000000">
                      <a:alpha val="43137"/>
                    </a:srgbClr>
                  </a:outerShdw>
                </a:effectLst>
              </a:rPr>
              <a:t>Palast</a:t>
            </a:r>
            <a:r>
              <a:rPr lang="fr-FR" sz="4000" dirty="0" smtClean="0">
                <a:solidFill>
                  <a:schemeClr val="bg1"/>
                </a:solidFill>
                <a:effectLst>
                  <a:outerShdw blurRad="38100" dist="38100" dir="2700000" algn="tl">
                    <a:srgbClr val="000000">
                      <a:alpha val="43137"/>
                    </a:srgbClr>
                  </a:outerShdw>
                </a:effectLst>
              </a:rPr>
              <a:t> in </a:t>
            </a:r>
            <a:r>
              <a:rPr lang="fr-FR" sz="4000" dirty="0" err="1" smtClean="0">
                <a:solidFill>
                  <a:schemeClr val="bg1"/>
                </a:solidFill>
                <a:effectLst>
                  <a:outerShdw blurRad="38100" dist="38100" dir="2700000" algn="tl">
                    <a:srgbClr val="000000">
                      <a:alpha val="43137"/>
                    </a:srgbClr>
                  </a:outerShdw>
                </a:effectLst>
              </a:rPr>
              <a:t>Jerusalem</a:t>
            </a:r>
            <a:endParaRPr lang="fr-FR" sz="4000" dirty="0">
              <a:solidFill>
                <a:schemeClr val="bg1"/>
              </a:solidFill>
              <a:effectLst>
                <a:outerShdw blurRad="38100" dist="38100" dir="2700000" algn="tl">
                  <a:srgbClr val="000000">
                    <a:alpha val="43137"/>
                  </a:srgbClr>
                </a:outerShdw>
              </a:effectLst>
            </a:endParaRPr>
          </a:p>
        </p:txBody>
      </p:sp>
      <p:sp>
        <p:nvSpPr>
          <p:cNvPr id="69637" name="Textfeld 3"/>
          <p:cNvSpPr txBox="1">
            <a:spLocks noChangeArrowheads="1"/>
          </p:cNvSpPr>
          <p:nvPr/>
        </p:nvSpPr>
        <p:spPr bwMode="auto">
          <a:xfrm>
            <a:off x="8672474" y="5832477"/>
            <a:ext cx="32893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a:spcBef>
                <a:spcPct val="20000"/>
              </a:spcBef>
              <a:buClr>
                <a:schemeClr val="tx1"/>
              </a:buClr>
              <a:buChar char="•"/>
              <a:defRPr sz="2800">
                <a:solidFill>
                  <a:schemeClr val="tx1"/>
                </a:solidFill>
                <a:latin typeface="Verdana" pitchFamily="34" charset="0"/>
              </a:defRPr>
            </a:lvl2pPr>
            <a:lvl3pPr marL="1143000" indent="-22860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a:spcBef>
                <a:spcPct val="20000"/>
              </a:spcBef>
              <a:buClr>
                <a:schemeClr val="tx2"/>
              </a:buClr>
              <a:buChar char="•"/>
              <a:defRPr sz="2000">
                <a:solidFill>
                  <a:schemeClr val="tx1"/>
                </a:solidFill>
                <a:latin typeface="Verdana" pitchFamily="34" charset="0"/>
              </a:defRPr>
            </a:lvl4pPr>
            <a:lvl5pPr marL="2057400" indent="-22860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algn="ctr" eaLnBrk="1" hangingPunct="1">
              <a:spcBef>
                <a:spcPct val="0"/>
              </a:spcBef>
              <a:buClrTx/>
              <a:buSzTx/>
              <a:buFontTx/>
              <a:buNone/>
            </a:pPr>
            <a:r>
              <a:rPr lang="fr-FR" altLang="de-DE" sz="1000" dirty="0">
                <a:solidFill>
                  <a:schemeClr val="tx1">
                    <a:lumMod val="85000"/>
                  </a:schemeClr>
                </a:solidFill>
                <a:latin typeface="Tahoma" pitchFamily="34" charset="0"/>
                <a:cs typeface="Arial" charset="0"/>
              </a:rPr>
              <a:t>RL</a:t>
            </a:r>
          </a:p>
        </p:txBody>
      </p:sp>
      <p:cxnSp>
        <p:nvCxnSpPr>
          <p:cNvPr id="6" name="Connecteur droit 5"/>
          <p:cNvCxnSpPr/>
          <p:nvPr/>
        </p:nvCxnSpPr>
        <p:spPr>
          <a:xfrm>
            <a:off x="470517" y="0"/>
            <a:ext cx="0" cy="6858000"/>
          </a:xfrm>
          <a:prstGeom prst="line">
            <a:avLst/>
          </a:prstGeom>
          <a:ln>
            <a:solidFill>
              <a:schemeClr val="accent6">
                <a:lumMod val="75000"/>
              </a:schemeClr>
            </a:solidFill>
          </a:ln>
        </p:spPr>
        <p:style>
          <a:lnRef idx="3">
            <a:schemeClr val="accent1"/>
          </a:lnRef>
          <a:fillRef idx="0">
            <a:schemeClr val="accent1"/>
          </a:fillRef>
          <a:effectRef idx="2">
            <a:schemeClr val="accent1"/>
          </a:effectRef>
          <a:fontRef idx="minor">
            <a:schemeClr val="tx1"/>
          </a:fontRef>
        </p:style>
      </p:cxnSp>
      <p:sp>
        <p:nvSpPr>
          <p:cNvPr id="8" name="Rectangle 7"/>
          <p:cNvSpPr/>
          <p:nvPr/>
        </p:nvSpPr>
        <p:spPr>
          <a:xfrm>
            <a:off x="11292397" y="0"/>
            <a:ext cx="899603" cy="6858000"/>
          </a:xfrm>
          <a:prstGeom prst="rect">
            <a:avLst/>
          </a:prstGeom>
          <a:solidFill>
            <a:schemeClr val="accent6">
              <a:lumMod val="75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3" descr="DSCN3716"/>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2193325" y="1064871"/>
            <a:ext cx="7296811" cy="5472608"/>
          </a:xfrm>
          <a:prstGeom prst="rect">
            <a:avLst/>
          </a:prstGeom>
          <a:ln>
            <a:noFill/>
          </a:ln>
          <a:effectLst>
            <a:softEdge rad="112500"/>
          </a:effectLst>
        </p:spPr>
      </p:pic>
      <p:sp>
        <p:nvSpPr>
          <p:cNvPr id="9" name="Textfeld 3"/>
          <p:cNvSpPr txBox="1">
            <a:spLocks noChangeArrowheads="1"/>
          </p:cNvSpPr>
          <p:nvPr/>
        </p:nvSpPr>
        <p:spPr bwMode="auto">
          <a:xfrm>
            <a:off x="9447932" y="6010607"/>
            <a:ext cx="32893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a:spcBef>
                <a:spcPct val="20000"/>
              </a:spcBef>
              <a:buClr>
                <a:schemeClr val="tx1"/>
              </a:buClr>
              <a:buChar char="•"/>
              <a:defRPr sz="2800">
                <a:solidFill>
                  <a:schemeClr val="tx1"/>
                </a:solidFill>
                <a:latin typeface="Verdana" pitchFamily="34" charset="0"/>
              </a:defRPr>
            </a:lvl2pPr>
            <a:lvl3pPr marL="1143000" indent="-22860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a:spcBef>
                <a:spcPct val="20000"/>
              </a:spcBef>
              <a:buClr>
                <a:schemeClr val="tx2"/>
              </a:buClr>
              <a:buChar char="•"/>
              <a:defRPr sz="2000">
                <a:solidFill>
                  <a:schemeClr val="tx1"/>
                </a:solidFill>
                <a:latin typeface="Verdana" pitchFamily="34" charset="0"/>
              </a:defRPr>
            </a:lvl4pPr>
            <a:lvl5pPr marL="2057400" indent="-22860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algn="ctr" eaLnBrk="1" hangingPunct="1">
              <a:spcBef>
                <a:spcPct val="0"/>
              </a:spcBef>
              <a:buClrTx/>
              <a:buSzTx/>
              <a:buFontTx/>
              <a:buNone/>
            </a:pPr>
            <a:r>
              <a:rPr lang="fr-FR" altLang="de-DE" sz="1000" dirty="0">
                <a:solidFill>
                  <a:schemeClr val="tx1">
                    <a:lumMod val="85000"/>
                  </a:schemeClr>
                </a:solidFill>
                <a:latin typeface="Tahoma" pitchFamily="34" charset="0"/>
                <a:cs typeface="Arial" charset="0"/>
              </a:rPr>
              <a:t>RL</a:t>
            </a:r>
          </a:p>
        </p:txBody>
      </p:sp>
    </p:spTree>
    <p:extLst>
      <p:ext uri="{BB962C8B-B14F-4D97-AF65-F5344CB8AC3E}">
        <p14:creationId xmlns:p14="http://schemas.microsoft.com/office/powerpoint/2010/main" val="2676534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470517" y="0"/>
            <a:ext cx="10742428" cy="1397120"/>
          </a:xfrm>
          <a:effectLst>
            <a:outerShdw blurRad="50800" dist="38100" dir="2700000" algn="tl" rotWithShape="0">
              <a:prstClr val="black">
                <a:alpha val="40000"/>
              </a:prstClr>
            </a:outerShdw>
          </a:effectLst>
        </p:spPr>
        <p:txBody>
          <a:bodyPr/>
          <a:lstStyle/>
          <a:p>
            <a:pPr algn="ctr">
              <a:defRPr/>
            </a:pPr>
            <a:r>
              <a:rPr lang="de-DE" sz="4000" dirty="0">
                <a:solidFill>
                  <a:schemeClr val="bg1"/>
                </a:solidFill>
                <a:effectLst>
                  <a:outerShdw blurRad="38100" dist="38100" dir="2700000" algn="tl">
                    <a:srgbClr val="000000">
                      <a:alpha val="43137"/>
                    </a:srgbClr>
                  </a:outerShdw>
                </a:effectLst>
              </a:rPr>
              <a:t>1013 v. Chr.: </a:t>
            </a:r>
            <a:br>
              <a:rPr lang="de-DE" sz="4000" dirty="0">
                <a:solidFill>
                  <a:schemeClr val="bg1"/>
                </a:solidFill>
                <a:effectLst>
                  <a:outerShdw blurRad="38100" dist="38100" dir="2700000" algn="tl">
                    <a:srgbClr val="000000">
                      <a:alpha val="43137"/>
                    </a:srgbClr>
                  </a:outerShdw>
                </a:effectLst>
              </a:rPr>
            </a:br>
            <a:r>
              <a:rPr lang="de-DE" sz="4000" dirty="0">
                <a:solidFill>
                  <a:schemeClr val="bg1"/>
                </a:solidFill>
                <a:effectLst>
                  <a:outerShdw blurRad="38100" dist="38100" dir="2700000" algn="tl">
                    <a:srgbClr val="000000">
                      <a:alpha val="43137"/>
                    </a:srgbClr>
                  </a:outerShdw>
                </a:effectLst>
              </a:rPr>
              <a:t>Bau des Ersten </a:t>
            </a:r>
            <a:r>
              <a:rPr lang="de-DE" sz="4000" dirty="0" smtClean="0">
                <a:solidFill>
                  <a:schemeClr val="bg1"/>
                </a:solidFill>
                <a:effectLst>
                  <a:outerShdw blurRad="38100" dist="38100" dir="2700000" algn="tl">
                    <a:srgbClr val="000000">
                      <a:alpha val="43137"/>
                    </a:srgbClr>
                  </a:outerShdw>
                </a:effectLst>
              </a:rPr>
              <a:t>Tempels auf dem Berg Zion</a:t>
            </a:r>
            <a:endParaRPr lang="fr-FR" sz="4000" dirty="0">
              <a:solidFill>
                <a:schemeClr val="bg1"/>
              </a:solidFill>
              <a:effectLst>
                <a:outerShdw blurRad="38100" dist="38100" dir="2700000" algn="tl">
                  <a:srgbClr val="000000">
                    <a:alpha val="43137"/>
                  </a:srgbClr>
                </a:outerShdw>
              </a:effectLst>
            </a:endParaRPr>
          </a:p>
        </p:txBody>
      </p:sp>
      <p:pic>
        <p:nvPicPr>
          <p:cNvPr id="70659" name="Picture 10" descr="File:Jerusalem temple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6026" y="1738422"/>
            <a:ext cx="7650162" cy="475297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feld 10"/>
          <p:cNvSpPr txBox="1">
            <a:spLocks noChangeArrowheads="1"/>
          </p:cNvSpPr>
          <p:nvPr/>
        </p:nvSpPr>
        <p:spPr bwMode="auto">
          <a:xfrm>
            <a:off x="9408368" y="6166920"/>
            <a:ext cx="50323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a:spcBef>
                <a:spcPct val="20000"/>
              </a:spcBef>
              <a:buClr>
                <a:schemeClr val="tx1"/>
              </a:buClr>
              <a:buChar char="•"/>
              <a:defRPr sz="2800">
                <a:solidFill>
                  <a:schemeClr val="tx1"/>
                </a:solidFill>
                <a:latin typeface="Verdana" pitchFamily="34" charset="0"/>
              </a:defRPr>
            </a:lvl2pPr>
            <a:lvl3pPr marL="1143000" indent="-22860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a:spcBef>
                <a:spcPct val="20000"/>
              </a:spcBef>
              <a:buClr>
                <a:schemeClr val="tx2"/>
              </a:buClr>
              <a:buChar char="•"/>
              <a:defRPr sz="2000">
                <a:solidFill>
                  <a:schemeClr val="tx1"/>
                </a:solidFill>
                <a:latin typeface="Verdana" pitchFamily="34" charset="0"/>
              </a:defRPr>
            </a:lvl4pPr>
            <a:lvl5pPr marL="2057400" indent="-22860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algn="ctr" eaLnBrk="1" hangingPunct="1">
              <a:spcBef>
                <a:spcPct val="0"/>
              </a:spcBef>
              <a:buClrTx/>
              <a:buSzTx/>
              <a:buFontTx/>
              <a:buNone/>
            </a:pPr>
            <a:r>
              <a:rPr lang="fr-FR" altLang="de-DE" sz="1000" dirty="0">
                <a:solidFill>
                  <a:schemeClr val="bg1"/>
                </a:solidFill>
              </a:rPr>
              <a:t>FB</a:t>
            </a:r>
          </a:p>
        </p:txBody>
      </p:sp>
      <p:cxnSp>
        <p:nvCxnSpPr>
          <p:cNvPr id="5" name="Connecteur droit 4"/>
          <p:cNvCxnSpPr/>
          <p:nvPr/>
        </p:nvCxnSpPr>
        <p:spPr>
          <a:xfrm>
            <a:off x="470517" y="0"/>
            <a:ext cx="0" cy="6858000"/>
          </a:xfrm>
          <a:prstGeom prst="line">
            <a:avLst/>
          </a:prstGeom>
          <a:ln>
            <a:solidFill>
              <a:schemeClr val="accent6">
                <a:lumMod val="75000"/>
              </a:schemeClr>
            </a:solidFill>
          </a:ln>
        </p:spPr>
        <p:style>
          <a:lnRef idx="3">
            <a:schemeClr val="accent1"/>
          </a:lnRef>
          <a:fillRef idx="0">
            <a:schemeClr val="accent1"/>
          </a:fillRef>
          <a:effectRef idx="2">
            <a:schemeClr val="accent1"/>
          </a:effectRef>
          <a:fontRef idx="minor">
            <a:schemeClr val="tx1"/>
          </a:fontRef>
        </p:style>
      </p:cxnSp>
      <p:sp>
        <p:nvSpPr>
          <p:cNvPr id="7" name="Rectangle 6"/>
          <p:cNvSpPr/>
          <p:nvPr/>
        </p:nvSpPr>
        <p:spPr>
          <a:xfrm>
            <a:off x="11292397" y="0"/>
            <a:ext cx="899603" cy="6858000"/>
          </a:xfrm>
          <a:prstGeom prst="rect">
            <a:avLst/>
          </a:prstGeom>
          <a:solidFill>
            <a:schemeClr val="accent6">
              <a:lumMod val="75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976154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470517" y="0"/>
            <a:ext cx="10742428" cy="1397120"/>
          </a:xfrm>
          <a:effectLst>
            <a:outerShdw blurRad="50800" dist="38100" dir="2700000" algn="tl" rotWithShape="0">
              <a:prstClr val="black">
                <a:alpha val="40000"/>
              </a:prstClr>
            </a:outerShdw>
          </a:effectLst>
        </p:spPr>
        <p:txBody>
          <a:bodyPr/>
          <a:lstStyle/>
          <a:p>
            <a:pPr algn="ctr">
              <a:defRPr/>
            </a:pPr>
            <a:r>
              <a:rPr lang="de-DE" sz="4000" dirty="0">
                <a:solidFill>
                  <a:schemeClr val="bg1"/>
                </a:solidFill>
                <a:effectLst>
                  <a:outerShdw blurRad="38100" dist="38100" dir="2700000" algn="tl">
                    <a:srgbClr val="000000">
                      <a:alpha val="43137"/>
                    </a:srgbClr>
                  </a:outerShdw>
                </a:effectLst>
              </a:rPr>
              <a:t>Der </a:t>
            </a:r>
            <a:r>
              <a:rPr lang="de-DE" sz="4000" dirty="0" smtClean="0">
                <a:solidFill>
                  <a:schemeClr val="bg1"/>
                </a:solidFill>
                <a:effectLst>
                  <a:outerShdw blurRad="38100" dist="38100" dir="2700000" algn="tl">
                    <a:srgbClr val="000000">
                      <a:alpha val="43137"/>
                    </a:srgbClr>
                  </a:outerShdw>
                </a:effectLst>
              </a:rPr>
              <a:t>Salomo-Tempel:</a:t>
            </a:r>
            <a:r>
              <a:rPr lang="de-DE" sz="4000" dirty="0">
                <a:solidFill>
                  <a:schemeClr val="bg1"/>
                </a:solidFill>
                <a:effectLst>
                  <a:outerShdw blurRad="38100" dist="38100" dir="2700000" algn="tl">
                    <a:srgbClr val="000000">
                      <a:alpha val="43137"/>
                    </a:srgbClr>
                  </a:outerShdw>
                </a:effectLst>
              </a:rPr>
              <a:t/>
            </a:r>
            <a:br>
              <a:rPr lang="de-DE" sz="4000" dirty="0">
                <a:solidFill>
                  <a:schemeClr val="bg1"/>
                </a:solidFill>
                <a:effectLst>
                  <a:outerShdw blurRad="38100" dist="38100" dir="2700000" algn="tl">
                    <a:srgbClr val="000000">
                      <a:alpha val="43137"/>
                    </a:srgbClr>
                  </a:outerShdw>
                </a:effectLst>
              </a:rPr>
            </a:br>
            <a:r>
              <a:rPr lang="de-DE" sz="4000" i="1" dirty="0">
                <a:solidFill>
                  <a:schemeClr val="bg1"/>
                </a:solidFill>
                <a:effectLst>
                  <a:outerShdw blurRad="38100" dist="38100" dir="2700000" algn="tl">
                    <a:srgbClr val="000000">
                      <a:alpha val="43137"/>
                    </a:srgbClr>
                  </a:outerShdw>
                </a:effectLst>
              </a:rPr>
              <a:t>ein</a:t>
            </a:r>
            <a:r>
              <a:rPr lang="de-DE" sz="4000" dirty="0">
                <a:solidFill>
                  <a:schemeClr val="bg1"/>
                </a:solidFill>
                <a:effectLst>
                  <a:outerShdw blurRad="38100" dist="38100" dir="2700000" algn="tl">
                    <a:srgbClr val="000000">
                      <a:alpha val="43137"/>
                    </a:srgbClr>
                  </a:outerShdw>
                </a:effectLst>
              </a:rPr>
              <a:t> Tempel – </a:t>
            </a:r>
            <a:r>
              <a:rPr lang="de-DE" sz="4000" i="1" dirty="0">
                <a:solidFill>
                  <a:schemeClr val="bg1"/>
                </a:solidFill>
                <a:effectLst>
                  <a:outerShdw blurRad="38100" dist="38100" dir="2700000" algn="tl">
                    <a:srgbClr val="000000">
                      <a:alpha val="43137"/>
                    </a:srgbClr>
                  </a:outerShdw>
                </a:effectLst>
              </a:rPr>
              <a:t>ein</a:t>
            </a:r>
            <a:r>
              <a:rPr lang="de-DE" sz="4000" dirty="0">
                <a:solidFill>
                  <a:schemeClr val="bg1"/>
                </a:solidFill>
                <a:effectLst>
                  <a:outerShdw blurRad="38100" dist="38100" dir="2700000" algn="tl">
                    <a:srgbClr val="000000">
                      <a:alpha val="43137"/>
                    </a:srgbClr>
                  </a:outerShdw>
                </a:effectLst>
              </a:rPr>
              <a:t> Gott</a:t>
            </a:r>
            <a:endParaRPr lang="fr-FR" sz="4000" dirty="0">
              <a:solidFill>
                <a:schemeClr val="bg1"/>
              </a:solidFill>
              <a:effectLst>
                <a:outerShdw blurRad="38100" dist="38100" dir="2700000" algn="tl">
                  <a:srgbClr val="000000">
                    <a:alpha val="43137"/>
                  </a:srgbClr>
                </a:outerShdw>
              </a:effectLst>
            </a:endParaRPr>
          </a:p>
        </p:txBody>
      </p:sp>
      <p:cxnSp>
        <p:nvCxnSpPr>
          <p:cNvPr id="5" name="Connecteur droit 4"/>
          <p:cNvCxnSpPr/>
          <p:nvPr/>
        </p:nvCxnSpPr>
        <p:spPr>
          <a:xfrm>
            <a:off x="470517" y="0"/>
            <a:ext cx="0" cy="6858000"/>
          </a:xfrm>
          <a:prstGeom prst="line">
            <a:avLst/>
          </a:prstGeom>
          <a:ln>
            <a:solidFill>
              <a:schemeClr val="accent6">
                <a:lumMod val="75000"/>
              </a:schemeClr>
            </a:solidFill>
          </a:ln>
        </p:spPr>
        <p:style>
          <a:lnRef idx="3">
            <a:schemeClr val="accent1"/>
          </a:lnRef>
          <a:fillRef idx="0">
            <a:schemeClr val="accent1"/>
          </a:fillRef>
          <a:effectRef idx="2">
            <a:schemeClr val="accent1"/>
          </a:effectRef>
          <a:fontRef idx="minor">
            <a:schemeClr val="tx1"/>
          </a:fontRef>
        </p:style>
      </p:cxnSp>
      <p:sp>
        <p:nvSpPr>
          <p:cNvPr id="7" name="Rectangle 6"/>
          <p:cNvSpPr/>
          <p:nvPr/>
        </p:nvSpPr>
        <p:spPr>
          <a:xfrm>
            <a:off x="11292397" y="0"/>
            <a:ext cx="899603" cy="6858000"/>
          </a:xfrm>
          <a:prstGeom prst="rect">
            <a:avLst/>
          </a:prstGeom>
          <a:solidFill>
            <a:schemeClr val="accent6">
              <a:lumMod val="75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Picture 2" descr="http://upload.wikimedia.org/wikipedia/commons/thumb/4/4c/Israel-2013%282%29-Aerial-Jerusalem-Temple_Mount-Temple_Mount_%28south_exposure%29.jpg/640px-Israel-2013%282%29-Aerial-Jerusalem-Temple_Mount-Temple_Mount_%28south_exposure%2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9095" y="1628776"/>
            <a:ext cx="6232019" cy="46770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feld 6"/>
          <p:cNvSpPr txBox="1">
            <a:spLocks noChangeArrowheads="1"/>
          </p:cNvSpPr>
          <p:nvPr/>
        </p:nvSpPr>
        <p:spPr bwMode="auto">
          <a:xfrm>
            <a:off x="7172922" y="6377912"/>
            <a:ext cx="172819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a:spcBef>
                <a:spcPct val="20000"/>
              </a:spcBef>
              <a:buClr>
                <a:schemeClr val="tx1"/>
              </a:buClr>
              <a:buChar char="•"/>
              <a:defRPr sz="2800">
                <a:solidFill>
                  <a:schemeClr val="tx1"/>
                </a:solidFill>
                <a:latin typeface="Verdana" pitchFamily="34" charset="0"/>
              </a:defRPr>
            </a:lvl2pPr>
            <a:lvl3pPr marL="1143000" indent="-22860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a:spcBef>
                <a:spcPct val="20000"/>
              </a:spcBef>
              <a:buClr>
                <a:schemeClr val="tx2"/>
              </a:buClr>
              <a:buChar char="•"/>
              <a:defRPr sz="2000">
                <a:solidFill>
                  <a:schemeClr val="tx1"/>
                </a:solidFill>
                <a:latin typeface="Verdana" pitchFamily="34" charset="0"/>
              </a:defRPr>
            </a:lvl4pPr>
            <a:lvl5pPr marL="2057400" indent="-22860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a:spcBef>
                <a:spcPct val="0"/>
              </a:spcBef>
              <a:buClrTx/>
              <a:buSzTx/>
              <a:buFontTx/>
              <a:buNone/>
            </a:pPr>
            <a:r>
              <a:rPr lang="fr-FR" altLang="de-DE" sz="1000" dirty="0">
                <a:solidFill>
                  <a:schemeClr val="tx1">
                    <a:lumMod val="85000"/>
                  </a:schemeClr>
                </a:solidFill>
              </a:rPr>
              <a:t>Godot13 CC-BY-SA 3.0</a:t>
            </a:r>
          </a:p>
        </p:txBody>
      </p:sp>
    </p:spTree>
    <p:extLst>
      <p:ext uri="{BB962C8B-B14F-4D97-AF65-F5344CB8AC3E}">
        <p14:creationId xmlns:p14="http://schemas.microsoft.com/office/powerpoint/2010/main" val="1310997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470517" y="190005"/>
            <a:ext cx="10742428" cy="1397120"/>
          </a:xfrm>
          <a:effectLst>
            <a:outerShdw blurRad="50800" dist="38100" dir="2700000" algn="tl" rotWithShape="0">
              <a:prstClr val="black">
                <a:alpha val="40000"/>
              </a:prstClr>
            </a:outerShdw>
          </a:effectLst>
        </p:spPr>
        <p:txBody>
          <a:bodyPr/>
          <a:lstStyle/>
          <a:p>
            <a:pPr algn="ctr">
              <a:defRPr/>
            </a:pPr>
            <a:r>
              <a:rPr lang="fr-FR" sz="4000" dirty="0" smtClean="0">
                <a:solidFill>
                  <a:schemeClr val="bg1"/>
                </a:solidFill>
                <a:effectLst>
                  <a:outerShdw blurRad="38100" dist="38100" dir="2700000" algn="tl">
                    <a:srgbClr val="000000">
                      <a:alpha val="43137"/>
                    </a:srgbClr>
                  </a:outerShdw>
                </a:effectLst>
              </a:rPr>
              <a:t>Vor 2000 </a:t>
            </a:r>
            <a:r>
              <a:rPr lang="fr-FR" sz="4000" dirty="0" err="1" smtClean="0">
                <a:solidFill>
                  <a:schemeClr val="bg1"/>
                </a:solidFill>
                <a:effectLst>
                  <a:outerShdw blurRad="38100" dist="38100" dir="2700000" algn="tl">
                    <a:srgbClr val="000000">
                      <a:alpha val="43137"/>
                    </a:srgbClr>
                  </a:outerShdw>
                </a:effectLst>
              </a:rPr>
              <a:t>Jahren</a:t>
            </a:r>
            <a:r>
              <a:rPr lang="fr-FR" sz="4000" dirty="0" smtClean="0">
                <a:solidFill>
                  <a:schemeClr val="bg1"/>
                </a:solidFill>
                <a:effectLst>
                  <a:outerShdw blurRad="38100" dist="38100" dir="2700000" algn="tl">
                    <a:srgbClr val="000000">
                      <a:alpha val="43137"/>
                    </a:srgbClr>
                  </a:outerShdw>
                </a:effectLst>
              </a:rPr>
              <a:t>:</a:t>
            </a:r>
            <a:br>
              <a:rPr lang="fr-FR" sz="4000" dirty="0" smtClean="0">
                <a:solidFill>
                  <a:schemeClr val="bg1"/>
                </a:solidFill>
                <a:effectLst>
                  <a:outerShdw blurRad="38100" dist="38100" dir="2700000" algn="tl">
                    <a:srgbClr val="000000">
                      <a:alpha val="43137"/>
                    </a:srgbClr>
                  </a:outerShdw>
                </a:effectLst>
              </a:rPr>
            </a:br>
            <a:r>
              <a:rPr lang="fr-FR" sz="4000" dirty="0" err="1" smtClean="0">
                <a:solidFill>
                  <a:schemeClr val="bg1"/>
                </a:solidFill>
                <a:effectLst>
                  <a:outerShdw blurRad="38100" dist="38100" dir="2700000" algn="tl">
                    <a:srgbClr val="000000">
                      <a:alpha val="43137"/>
                    </a:srgbClr>
                  </a:outerShdw>
                </a:effectLst>
              </a:rPr>
              <a:t>Geburt</a:t>
            </a:r>
            <a:r>
              <a:rPr lang="fr-FR" sz="4000" dirty="0" smtClean="0">
                <a:solidFill>
                  <a:schemeClr val="bg1"/>
                </a:solidFill>
                <a:effectLst>
                  <a:outerShdw blurRad="38100" dist="38100" dir="2700000" algn="tl">
                    <a:srgbClr val="000000">
                      <a:alpha val="43137"/>
                    </a:srgbClr>
                  </a:outerShdw>
                </a:effectLst>
              </a:rPr>
              <a:t> von </a:t>
            </a:r>
            <a:r>
              <a:rPr lang="fr-FR" sz="4000" dirty="0" err="1" smtClean="0">
                <a:solidFill>
                  <a:schemeClr val="bg1"/>
                </a:solidFill>
                <a:effectLst>
                  <a:outerShdw blurRad="38100" dist="38100" dir="2700000" algn="tl">
                    <a:srgbClr val="000000">
                      <a:alpha val="43137"/>
                    </a:srgbClr>
                  </a:outerShdw>
                </a:effectLst>
              </a:rPr>
              <a:t>Jesus</a:t>
            </a:r>
            <a:r>
              <a:rPr lang="fr-FR" sz="4000" dirty="0" smtClean="0">
                <a:solidFill>
                  <a:schemeClr val="bg1"/>
                </a:solidFill>
                <a:effectLst>
                  <a:outerShdw blurRad="38100" dist="38100" dir="2700000" algn="tl">
                    <a:srgbClr val="000000">
                      <a:alpha val="43137"/>
                    </a:srgbClr>
                  </a:outerShdw>
                </a:effectLst>
              </a:rPr>
              <a:t> Christus in Bethlehem</a:t>
            </a:r>
            <a:endParaRPr lang="fr-FR" sz="4000" dirty="0">
              <a:solidFill>
                <a:schemeClr val="bg1"/>
              </a:solidFill>
              <a:effectLst>
                <a:outerShdw blurRad="38100" dist="38100" dir="2700000" algn="tl">
                  <a:srgbClr val="000000">
                    <a:alpha val="43137"/>
                  </a:srgbClr>
                </a:outerShdw>
              </a:effectLst>
            </a:endParaRPr>
          </a:p>
        </p:txBody>
      </p:sp>
      <p:cxnSp>
        <p:nvCxnSpPr>
          <p:cNvPr id="5" name="Connecteur droit 4"/>
          <p:cNvCxnSpPr/>
          <p:nvPr/>
        </p:nvCxnSpPr>
        <p:spPr>
          <a:xfrm>
            <a:off x="470517" y="0"/>
            <a:ext cx="0" cy="6858000"/>
          </a:xfrm>
          <a:prstGeom prst="line">
            <a:avLst/>
          </a:prstGeom>
          <a:ln>
            <a:solidFill>
              <a:schemeClr val="accent6">
                <a:lumMod val="75000"/>
              </a:schemeClr>
            </a:solidFill>
          </a:ln>
        </p:spPr>
        <p:style>
          <a:lnRef idx="3">
            <a:schemeClr val="accent1"/>
          </a:lnRef>
          <a:fillRef idx="0">
            <a:schemeClr val="accent1"/>
          </a:fillRef>
          <a:effectRef idx="2">
            <a:schemeClr val="accent1"/>
          </a:effectRef>
          <a:fontRef idx="minor">
            <a:schemeClr val="tx1"/>
          </a:fontRef>
        </p:style>
      </p:cxnSp>
      <p:sp>
        <p:nvSpPr>
          <p:cNvPr id="7" name="Rectangle 6"/>
          <p:cNvSpPr/>
          <p:nvPr/>
        </p:nvSpPr>
        <p:spPr>
          <a:xfrm>
            <a:off x="11292397" y="0"/>
            <a:ext cx="899603" cy="6858000"/>
          </a:xfrm>
          <a:prstGeom prst="rect">
            <a:avLst/>
          </a:prstGeom>
          <a:solidFill>
            <a:schemeClr val="accent6">
              <a:lumMod val="75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Picture 2" descr="A cross in the sky of Bethlehem (831685498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9391" y="1759636"/>
            <a:ext cx="6484133" cy="43227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Textfeld 8"/>
          <p:cNvSpPr txBox="1"/>
          <p:nvPr/>
        </p:nvSpPr>
        <p:spPr>
          <a:xfrm>
            <a:off x="7415850" y="6131791"/>
            <a:ext cx="1861407" cy="246221"/>
          </a:xfrm>
          <a:prstGeom prst="rect">
            <a:avLst/>
          </a:prstGeom>
          <a:noFill/>
        </p:spPr>
        <p:txBody>
          <a:bodyPr wrap="none" rtlCol="0">
            <a:spAutoFit/>
          </a:bodyPr>
          <a:lstStyle/>
          <a:p>
            <a:r>
              <a:rPr lang="de-DE" sz="1000" dirty="0" smtClean="0">
                <a:solidFill>
                  <a:schemeClr val="bg1"/>
                </a:solidFill>
              </a:rPr>
              <a:t>Lux </a:t>
            </a:r>
            <a:r>
              <a:rPr lang="de-DE" sz="1000" dirty="0" err="1" smtClean="0">
                <a:solidFill>
                  <a:schemeClr val="bg1"/>
                </a:solidFill>
              </a:rPr>
              <a:t>Moundi</a:t>
            </a:r>
            <a:r>
              <a:rPr lang="de-DE" sz="1000" dirty="0" smtClean="0">
                <a:solidFill>
                  <a:schemeClr val="bg1"/>
                </a:solidFill>
              </a:rPr>
              <a:t> CC-BY-SA 2.0</a:t>
            </a:r>
            <a:endParaRPr lang="de-DE" sz="1000" dirty="0">
              <a:solidFill>
                <a:schemeClr val="bg1"/>
              </a:solidFill>
            </a:endParaRPr>
          </a:p>
        </p:txBody>
      </p:sp>
    </p:spTree>
    <p:extLst>
      <p:ext uri="{BB962C8B-B14F-4D97-AF65-F5344CB8AC3E}">
        <p14:creationId xmlns:p14="http://schemas.microsoft.com/office/powerpoint/2010/main" val="119003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470517" y="190005"/>
            <a:ext cx="10742428" cy="1397120"/>
          </a:xfrm>
          <a:effectLst>
            <a:outerShdw blurRad="50800" dist="38100" dir="2700000" algn="tl" rotWithShape="0">
              <a:prstClr val="black">
                <a:alpha val="40000"/>
              </a:prstClr>
            </a:outerShdw>
          </a:effectLst>
        </p:spPr>
        <p:txBody>
          <a:bodyPr/>
          <a:lstStyle/>
          <a:p>
            <a:pPr algn="ctr">
              <a:defRPr/>
            </a:pPr>
            <a:r>
              <a:rPr lang="fr-FR" sz="4000" dirty="0" smtClean="0">
                <a:solidFill>
                  <a:schemeClr val="bg1"/>
                </a:solidFill>
                <a:effectLst>
                  <a:outerShdw blurRad="38100" dist="38100" dir="2700000" algn="tl">
                    <a:srgbClr val="000000">
                      <a:alpha val="43137"/>
                    </a:srgbClr>
                  </a:outerShdw>
                </a:effectLst>
              </a:rPr>
              <a:t>Vor 2000 </a:t>
            </a:r>
            <a:r>
              <a:rPr lang="fr-FR" sz="4000" dirty="0" err="1" smtClean="0">
                <a:solidFill>
                  <a:schemeClr val="bg1"/>
                </a:solidFill>
                <a:effectLst>
                  <a:outerShdw blurRad="38100" dist="38100" dir="2700000" algn="tl">
                    <a:srgbClr val="000000">
                      <a:alpha val="43137"/>
                    </a:srgbClr>
                  </a:outerShdw>
                </a:effectLst>
              </a:rPr>
              <a:t>Jahren</a:t>
            </a:r>
            <a:r>
              <a:rPr lang="fr-FR" sz="4000" dirty="0" smtClean="0">
                <a:solidFill>
                  <a:schemeClr val="bg1"/>
                </a:solidFill>
                <a:effectLst>
                  <a:outerShdw blurRad="38100" dist="38100" dir="2700000" algn="tl">
                    <a:srgbClr val="000000">
                      <a:alpha val="43137"/>
                    </a:srgbClr>
                  </a:outerShdw>
                </a:effectLst>
              </a:rPr>
              <a:t>:</a:t>
            </a:r>
            <a:br>
              <a:rPr lang="fr-FR" sz="4000" dirty="0" smtClean="0">
                <a:solidFill>
                  <a:schemeClr val="bg1"/>
                </a:solidFill>
                <a:effectLst>
                  <a:outerShdw blurRad="38100" dist="38100" dir="2700000" algn="tl">
                    <a:srgbClr val="000000">
                      <a:alpha val="43137"/>
                    </a:srgbClr>
                  </a:outerShdw>
                </a:effectLst>
              </a:rPr>
            </a:br>
            <a:r>
              <a:rPr lang="fr-FR" sz="4000" dirty="0" err="1" smtClean="0">
                <a:solidFill>
                  <a:schemeClr val="bg1"/>
                </a:solidFill>
                <a:effectLst>
                  <a:outerShdw blurRad="38100" dist="38100" dir="2700000" algn="tl">
                    <a:srgbClr val="000000">
                      <a:alpha val="43137"/>
                    </a:srgbClr>
                  </a:outerShdw>
                </a:effectLst>
              </a:rPr>
              <a:t>Jesus</a:t>
            </a:r>
            <a:r>
              <a:rPr lang="fr-FR" sz="4000" dirty="0" smtClean="0">
                <a:solidFill>
                  <a:schemeClr val="bg1"/>
                </a:solidFill>
                <a:effectLst>
                  <a:outerShdw blurRad="38100" dist="38100" dir="2700000" algn="tl">
                    <a:srgbClr val="000000">
                      <a:alpha val="43137"/>
                    </a:srgbClr>
                  </a:outerShdw>
                </a:effectLst>
              </a:rPr>
              <a:t> Christus </a:t>
            </a:r>
            <a:r>
              <a:rPr lang="fr-FR" sz="4000" dirty="0" err="1" smtClean="0">
                <a:solidFill>
                  <a:schemeClr val="bg1"/>
                </a:solidFill>
                <a:effectLst>
                  <a:outerShdw blurRad="38100" dist="38100" dir="2700000" algn="tl">
                    <a:srgbClr val="000000">
                      <a:alpha val="43137"/>
                    </a:srgbClr>
                  </a:outerShdw>
                </a:effectLst>
              </a:rPr>
              <a:t>ist</a:t>
            </a:r>
            <a:r>
              <a:rPr lang="fr-FR" sz="4000" dirty="0" smtClean="0">
                <a:solidFill>
                  <a:schemeClr val="bg1"/>
                </a:solidFill>
                <a:effectLst>
                  <a:outerShdw blurRad="38100" dist="38100" dir="2700000" algn="tl">
                    <a:srgbClr val="000000">
                      <a:alpha val="43137"/>
                    </a:srgbClr>
                  </a:outerShdw>
                </a:effectLst>
              </a:rPr>
              <a:t> der </a:t>
            </a:r>
            <a:r>
              <a:rPr lang="fr-FR" sz="4000" dirty="0" err="1" smtClean="0">
                <a:solidFill>
                  <a:schemeClr val="bg1"/>
                </a:solidFill>
                <a:effectLst>
                  <a:outerShdw blurRad="38100" dist="38100" dir="2700000" algn="tl">
                    <a:srgbClr val="000000">
                      <a:alpha val="43137"/>
                    </a:srgbClr>
                  </a:outerShdw>
                </a:effectLst>
              </a:rPr>
              <a:t>Messias</a:t>
            </a:r>
            <a:r>
              <a:rPr lang="fr-FR" sz="4000" dirty="0" smtClean="0">
                <a:solidFill>
                  <a:schemeClr val="bg1"/>
                </a:solidFill>
                <a:effectLst>
                  <a:outerShdw blurRad="38100" dist="38100" dir="2700000" algn="tl">
                    <a:srgbClr val="000000">
                      <a:alpha val="43137"/>
                    </a:srgbClr>
                  </a:outerShdw>
                </a:effectLst>
              </a:rPr>
              <a:t> des AT</a:t>
            </a:r>
            <a:endParaRPr lang="fr-FR" sz="4000" dirty="0">
              <a:solidFill>
                <a:schemeClr val="bg1"/>
              </a:solidFill>
              <a:effectLst>
                <a:outerShdw blurRad="38100" dist="38100" dir="2700000" algn="tl">
                  <a:srgbClr val="000000">
                    <a:alpha val="43137"/>
                  </a:srgbClr>
                </a:outerShdw>
              </a:effectLst>
            </a:endParaRPr>
          </a:p>
        </p:txBody>
      </p:sp>
      <p:cxnSp>
        <p:nvCxnSpPr>
          <p:cNvPr id="5" name="Connecteur droit 4"/>
          <p:cNvCxnSpPr/>
          <p:nvPr/>
        </p:nvCxnSpPr>
        <p:spPr>
          <a:xfrm>
            <a:off x="470517" y="0"/>
            <a:ext cx="0" cy="6858000"/>
          </a:xfrm>
          <a:prstGeom prst="line">
            <a:avLst/>
          </a:prstGeom>
          <a:ln>
            <a:solidFill>
              <a:schemeClr val="accent6">
                <a:lumMod val="75000"/>
              </a:schemeClr>
            </a:solidFill>
          </a:ln>
        </p:spPr>
        <p:style>
          <a:lnRef idx="3">
            <a:schemeClr val="accent1"/>
          </a:lnRef>
          <a:fillRef idx="0">
            <a:schemeClr val="accent1"/>
          </a:fillRef>
          <a:effectRef idx="2">
            <a:schemeClr val="accent1"/>
          </a:effectRef>
          <a:fontRef idx="minor">
            <a:schemeClr val="tx1"/>
          </a:fontRef>
        </p:style>
      </p:cxnSp>
      <p:sp>
        <p:nvSpPr>
          <p:cNvPr id="7" name="Rectangle 6"/>
          <p:cNvSpPr/>
          <p:nvPr/>
        </p:nvSpPr>
        <p:spPr>
          <a:xfrm>
            <a:off x="11292397" y="0"/>
            <a:ext cx="899603" cy="6858000"/>
          </a:xfrm>
          <a:prstGeom prst="rect">
            <a:avLst/>
          </a:prstGeom>
          <a:solidFill>
            <a:schemeClr val="accent6">
              <a:lumMod val="75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Picture 2" descr="A cross in the sky of Bethlehem (831685498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3318" y="1961517"/>
            <a:ext cx="5964218" cy="39761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Textfeld 8"/>
          <p:cNvSpPr txBox="1"/>
          <p:nvPr/>
        </p:nvSpPr>
        <p:spPr>
          <a:xfrm>
            <a:off x="5096129" y="5937662"/>
            <a:ext cx="1861407" cy="246221"/>
          </a:xfrm>
          <a:prstGeom prst="rect">
            <a:avLst/>
          </a:prstGeom>
          <a:noFill/>
        </p:spPr>
        <p:txBody>
          <a:bodyPr wrap="none" rtlCol="0">
            <a:spAutoFit/>
          </a:bodyPr>
          <a:lstStyle/>
          <a:p>
            <a:r>
              <a:rPr lang="de-DE" sz="1000" dirty="0" smtClean="0">
                <a:solidFill>
                  <a:schemeClr val="bg1"/>
                </a:solidFill>
              </a:rPr>
              <a:t>Lux </a:t>
            </a:r>
            <a:r>
              <a:rPr lang="de-DE" sz="1000" dirty="0" err="1" smtClean="0">
                <a:solidFill>
                  <a:schemeClr val="bg1"/>
                </a:solidFill>
              </a:rPr>
              <a:t>Moundi</a:t>
            </a:r>
            <a:r>
              <a:rPr lang="de-DE" sz="1000" dirty="0" smtClean="0">
                <a:solidFill>
                  <a:schemeClr val="bg1"/>
                </a:solidFill>
              </a:rPr>
              <a:t> CC-BY-SA 2.0</a:t>
            </a:r>
            <a:endParaRPr lang="de-DE" sz="1000" dirty="0">
              <a:solidFill>
                <a:schemeClr val="bg1"/>
              </a:solidFill>
            </a:endParaRPr>
          </a:p>
        </p:txBody>
      </p:sp>
      <p:sp>
        <p:nvSpPr>
          <p:cNvPr id="11" name="Rectangle 3"/>
          <p:cNvSpPr txBox="1">
            <a:spLocks noChangeArrowheads="1"/>
          </p:cNvSpPr>
          <p:nvPr/>
        </p:nvSpPr>
        <p:spPr>
          <a:xfrm>
            <a:off x="7018317" y="1961517"/>
            <a:ext cx="3644899" cy="5184775"/>
          </a:xfrm>
          <a:prstGeom prst="rect">
            <a:avLst/>
          </a:prstGeom>
          <a:noFill/>
          <a:ln>
            <a:noFill/>
          </a:ln>
        </p:spPr>
        <p:txBody>
          <a:bodyPr vert="horz" wrap="square" lIns="91440" tIns="45720" rIns="91440" bIns="45720" anchor="t" anchorCtr="0" compatLnSpc="1">
            <a:normAutofit/>
          </a:bodyPr>
          <a:lstStyle>
            <a:lvl1pPr marL="182880" marR="0" lvl="0" indent="-182880" algn="l" defTabSz="914400" rtl="0" fontAlgn="auto" hangingPunct="1">
              <a:lnSpc>
                <a:spcPct val="95000"/>
              </a:lnSpc>
              <a:spcBef>
                <a:spcPts val="1400"/>
              </a:spcBef>
              <a:spcAft>
                <a:spcPts val="200"/>
              </a:spcAft>
              <a:buClr>
                <a:srgbClr val="E32D91"/>
              </a:buClr>
              <a:buSzPct val="80000"/>
              <a:buFont typeface="Arial" pitchFamily="34"/>
              <a:buChar char="•"/>
              <a:tabLst/>
              <a:defRPr lang="fr-FR" sz="2000" b="0" i="0" u="none" strike="noStrike" kern="1200" cap="none" spc="10" baseline="0">
                <a:solidFill>
                  <a:srgbClr val="595959"/>
                </a:solidFill>
                <a:uFillTx/>
                <a:latin typeface="Century Schoolbook"/>
              </a:defRPr>
            </a:lvl1pPr>
            <a:lvl2pPr marL="457200" marR="0" lvl="1" indent="-182880" algn="l" defTabSz="914400" rtl="0" fontAlgn="auto" hangingPunct="1">
              <a:lnSpc>
                <a:spcPct val="90000"/>
              </a:lnSpc>
              <a:spcBef>
                <a:spcPts val="300"/>
              </a:spcBef>
              <a:spcAft>
                <a:spcPts val="300"/>
              </a:spcAft>
              <a:buClr>
                <a:srgbClr val="E32D91"/>
              </a:buClr>
              <a:buSzPct val="100000"/>
              <a:buFont typeface="Wingdings 2" pitchFamily="18"/>
              <a:buChar char=""/>
              <a:tabLst/>
              <a:defRPr lang="fr-FR" sz="1800" b="0" i="0" u="none" strike="noStrike" kern="1200" cap="none" spc="0" baseline="0">
                <a:solidFill>
                  <a:srgbClr val="595959"/>
                </a:solidFill>
                <a:uFillTx/>
                <a:latin typeface="Century Schoolbook"/>
              </a:defRPr>
            </a:lvl2pPr>
            <a:lvl3pPr marL="731520" marR="0" lvl="2" indent="-182880" algn="l" defTabSz="914400" rtl="0" fontAlgn="auto" hangingPunct="1">
              <a:lnSpc>
                <a:spcPct val="90000"/>
              </a:lnSpc>
              <a:spcBef>
                <a:spcPts val="300"/>
              </a:spcBef>
              <a:spcAft>
                <a:spcPts val="300"/>
              </a:spcAft>
              <a:buClr>
                <a:srgbClr val="E32D91"/>
              </a:buClr>
              <a:buSzPct val="100000"/>
              <a:buFont typeface="Wingdings 2" pitchFamily="18"/>
              <a:buChar char=""/>
              <a:tabLst/>
              <a:defRPr lang="fr-FR" sz="1600" b="0" i="0" u="none" strike="noStrike" kern="1200" cap="none" spc="0" baseline="0">
                <a:solidFill>
                  <a:srgbClr val="595959"/>
                </a:solidFill>
                <a:uFillTx/>
                <a:latin typeface="Century Schoolbook"/>
              </a:defRPr>
            </a:lvl3pPr>
            <a:lvl4pPr marL="1005840" marR="0" lvl="3" indent="-182880" algn="l" defTabSz="914400" rtl="0" fontAlgn="auto" hangingPunct="1">
              <a:lnSpc>
                <a:spcPct val="90000"/>
              </a:lnSpc>
              <a:spcBef>
                <a:spcPts val="300"/>
              </a:spcBef>
              <a:spcAft>
                <a:spcPts val="300"/>
              </a:spcAft>
              <a:buClr>
                <a:srgbClr val="E32D91"/>
              </a:buClr>
              <a:buSzPct val="100000"/>
              <a:buFont typeface="Wingdings 2" pitchFamily="18"/>
              <a:buChar char=""/>
              <a:tabLst/>
              <a:defRPr lang="fr-FR" sz="1400" b="0" i="0" u="none" strike="noStrike" kern="1200" cap="none" spc="0" baseline="0">
                <a:solidFill>
                  <a:srgbClr val="595959"/>
                </a:solidFill>
                <a:uFillTx/>
                <a:latin typeface="Century Schoolbook"/>
              </a:defRPr>
            </a:lvl4pPr>
            <a:lvl5pPr marL="1280160" marR="0" lvl="4" indent="-182880" algn="l" defTabSz="914400" rtl="0" fontAlgn="auto" hangingPunct="1">
              <a:lnSpc>
                <a:spcPct val="90000"/>
              </a:lnSpc>
              <a:spcBef>
                <a:spcPts val="300"/>
              </a:spcBef>
              <a:spcAft>
                <a:spcPts val="300"/>
              </a:spcAft>
              <a:buClr>
                <a:srgbClr val="E32D91"/>
              </a:buClr>
              <a:buSzPct val="100000"/>
              <a:buFont typeface="Wingdings 2" pitchFamily="18"/>
              <a:buChar char=""/>
              <a:tabLst/>
              <a:defRPr lang="fr-FR" sz="1400" b="0" i="0" u="none" strike="noStrike" kern="1200" cap="none" spc="0" baseline="0">
                <a:solidFill>
                  <a:srgbClr val="595959"/>
                </a:solidFill>
                <a:uFillTx/>
                <a:latin typeface="Century Schoolbook"/>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lang="de-DE" altLang="de-DE" sz="2800" dirty="0" smtClean="0"/>
              <a:t>Jesus Christus erfüllte durch sein Kommen über     </a:t>
            </a:r>
            <a:r>
              <a:rPr lang="de-DE" altLang="de-DE" sz="2800" dirty="0" smtClean="0">
                <a:solidFill>
                  <a:srgbClr val="C00000"/>
                </a:solidFill>
                <a:effectLst>
                  <a:outerShdw blurRad="38100" dist="38100" dir="2700000" algn="tl">
                    <a:srgbClr val="000000">
                      <a:alpha val="43137"/>
                    </a:srgbClr>
                  </a:outerShdw>
                </a:effectLst>
              </a:rPr>
              <a:t>300 Prophezeiungen</a:t>
            </a:r>
            <a:r>
              <a:rPr lang="de-DE" altLang="de-DE" sz="2800" dirty="0" smtClean="0">
                <a:solidFill>
                  <a:srgbClr val="00FF00"/>
                </a:solidFill>
                <a:effectLst>
                  <a:outerShdw blurRad="38100" dist="38100" dir="2700000" algn="tl">
                    <a:srgbClr val="000000">
                      <a:alpha val="43137"/>
                    </a:srgbClr>
                  </a:outerShdw>
                </a:effectLst>
              </a:rPr>
              <a:t> </a:t>
            </a:r>
            <a:r>
              <a:rPr lang="de-DE" altLang="de-DE" sz="2800" dirty="0" smtClean="0"/>
              <a:t>aus dem AT über den Messias (= der </a:t>
            </a:r>
            <a:r>
              <a:rPr lang="de-DE" altLang="de-DE" sz="2800" dirty="0" err="1" smtClean="0"/>
              <a:t>verheissene</a:t>
            </a:r>
            <a:r>
              <a:rPr lang="de-DE" altLang="de-DE" sz="2800" dirty="0" smtClean="0"/>
              <a:t> Erlöser).</a:t>
            </a:r>
          </a:p>
          <a:p>
            <a:pPr marL="0" indent="0" algn="ctr">
              <a:buNone/>
              <a:defRPr/>
            </a:pPr>
            <a:r>
              <a:rPr lang="de-CH" altLang="de-DE" sz="2800" dirty="0" smtClean="0"/>
              <a:t/>
            </a:r>
            <a:br>
              <a:rPr lang="de-CH" altLang="de-DE" sz="2800" dirty="0" smtClean="0"/>
            </a:br>
            <a:endParaRPr lang="de-CH" altLang="de-DE" sz="2800" dirty="0" smtClean="0"/>
          </a:p>
          <a:p>
            <a:pPr marL="0" indent="0" algn="ctr">
              <a:buNone/>
              <a:defRPr/>
            </a:pPr>
            <a:endParaRPr lang="de-DE" altLang="de-DE" sz="2800" dirty="0"/>
          </a:p>
        </p:txBody>
      </p:sp>
    </p:spTree>
    <p:extLst>
      <p:ext uri="{BB962C8B-B14F-4D97-AF65-F5344CB8AC3E}">
        <p14:creationId xmlns:p14="http://schemas.microsoft.com/office/powerpoint/2010/main" val="4184213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808092" y="330697"/>
            <a:ext cx="10742428" cy="1139825"/>
          </a:xfrm>
          <a:effectLst>
            <a:outerShdw blurRad="50800" dist="38100" dir="2700000" algn="tl" rotWithShape="0">
              <a:prstClr val="black">
                <a:alpha val="40000"/>
              </a:prstClr>
            </a:outerShdw>
          </a:effectLst>
        </p:spPr>
        <p:txBody>
          <a:bodyPr>
            <a:normAutofit fontScale="90000"/>
          </a:bodyPr>
          <a:lstStyle/>
          <a:p>
            <a:pPr algn="ctr">
              <a:defRPr/>
            </a:pPr>
            <a:r>
              <a:rPr lang="de-DE" sz="4000" dirty="0" smtClean="0">
                <a:solidFill>
                  <a:schemeClr val="bg1"/>
                </a:solidFill>
                <a:effectLst>
                  <a:outerShdw blurRad="38100" dist="38100" dir="2700000" algn="tl">
                    <a:srgbClr val="000000">
                      <a:alpha val="43137"/>
                    </a:srgbClr>
                  </a:outerShdw>
                </a:effectLst>
              </a:rPr>
              <a:t>Marias Entbindungsopfer in Jerusalem </a:t>
            </a:r>
            <a:r>
              <a:rPr lang="de-DE" sz="4000" dirty="0">
                <a:solidFill>
                  <a:schemeClr val="bg1"/>
                </a:solidFill>
                <a:effectLst>
                  <a:outerShdw blurRad="38100" dist="38100" dir="2700000" algn="tl">
                    <a:srgbClr val="000000">
                      <a:alpha val="43137"/>
                    </a:srgbClr>
                  </a:outerShdw>
                </a:effectLst>
              </a:rPr>
              <a:t/>
            </a:r>
            <a:br>
              <a:rPr lang="de-DE" sz="4000" dirty="0">
                <a:solidFill>
                  <a:schemeClr val="bg1"/>
                </a:solidFill>
                <a:effectLst>
                  <a:outerShdw blurRad="38100" dist="38100" dir="2700000" algn="tl">
                    <a:srgbClr val="000000">
                      <a:alpha val="43137"/>
                    </a:srgbClr>
                  </a:outerShdw>
                </a:effectLst>
              </a:rPr>
            </a:br>
            <a:endParaRPr lang="fr-FR" sz="4000" dirty="0">
              <a:solidFill>
                <a:schemeClr val="bg1"/>
              </a:solidFill>
              <a:effectLst>
                <a:outerShdw blurRad="38100" dist="38100" dir="2700000" algn="tl">
                  <a:srgbClr val="000000">
                    <a:alpha val="43137"/>
                  </a:srgbClr>
                </a:outerShdw>
              </a:effectLst>
            </a:endParaRPr>
          </a:p>
        </p:txBody>
      </p:sp>
      <p:sp>
        <p:nvSpPr>
          <p:cNvPr id="88068" name="Textfeld 5"/>
          <p:cNvSpPr txBox="1">
            <a:spLocks noChangeArrowheads="1"/>
          </p:cNvSpPr>
          <p:nvPr/>
        </p:nvSpPr>
        <p:spPr bwMode="auto">
          <a:xfrm>
            <a:off x="4764524" y="4565776"/>
            <a:ext cx="157767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a:spcBef>
                <a:spcPct val="20000"/>
              </a:spcBef>
              <a:buClr>
                <a:schemeClr val="tx1"/>
              </a:buClr>
              <a:buChar char="•"/>
              <a:defRPr sz="2800">
                <a:solidFill>
                  <a:schemeClr val="tx1"/>
                </a:solidFill>
                <a:latin typeface="Verdana" pitchFamily="34" charset="0"/>
              </a:defRPr>
            </a:lvl2pPr>
            <a:lvl3pPr marL="1143000" indent="-22860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a:spcBef>
                <a:spcPct val="20000"/>
              </a:spcBef>
              <a:buClr>
                <a:schemeClr val="tx2"/>
              </a:buClr>
              <a:buChar char="•"/>
              <a:defRPr sz="2000">
                <a:solidFill>
                  <a:schemeClr val="tx1"/>
                </a:solidFill>
                <a:latin typeface="Verdana" pitchFamily="34" charset="0"/>
              </a:defRPr>
            </a:lvl4pPr>
            <a:lvl5pPr marL="2057400" indent="-22860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a:spcBef>
                <a:spcPct val="0"/>
              </a:spcBef>
              <a:buClrTx/>
              <a:buSzTx/>
              <a:buFontTx/>
              <a:buNone/>
            </a:pPr>
            <a:r>
              <a:rPr lang="fr-FR" altLang="de-DE" sz="1000" dirty="0">
                <a:solidFill>
                  <a:schemeClr val="bg1"/>
                </a:solidFill>
              </a:rPr>
              <a:t>Matthias </a:t>
            </a:r>
            <a:r>
              <a:rPr lang="fr-FR" altLang="de-DE" sz="1000" dirty="0" err="1" smtClean="0">
                <a:solidFill>
                  <a:schemeClr val="bg1"/>
                </a:solidFill>
              </a:rPr>
              <a:t>Hempel</a:t>
            </a:r>
            <a:r>
              <a:rPr lang="fr-FR" altLang="de-DE" sz="1000" dirty="0" smtClean="0">
                <a:solidFill>
                  <a:schemeClr val="bg1"/>
                </a:solidFill>
              </a:rPr>
              <a:t> / RL</a:t>
            </a:r>
            <a:endParaRPr lang="fr-FR" altLang="de-DE" sz="1000" dirty="0">
              <a:solidFill>
                <a:schemeClr val="bg1"/>
              </a:solidFill>
            </a:endParaRPr>
          </a:p>
        </p:txBody>
      </p:sp>
      <p:cxnSp>
        <p:nvCxnSpPr>
          <p:cNvPr id="5" name="Connecteur droit 4"/>
          <p:cNvCxnSpPr/>
          <p:nvPr/>
        </p:nvCxnSpPr>
        <p:spPr>
          <a:xfrm>
            <a:off x="470517" y="0"/>
            <a:ext cx="0" cy="6858000"/>
          </a:xfrm>
          <a:prstGeom prst="line">
            <a:avLst/>
          </a:prstGeom>
          <a:ln>
            <a:solidFill>
              <a:schemeClr val="accent6">
                <a:lumMod val="75000"/>
              </a:schemeClr>
            </a:solidFill>
          </a:ln>
        </p:spPr>
        <p:style>
          <a:lnRef idx="3">
            <a:schemeClr val="accent1"/>
          </a:lnRef>
          <a:fillRef idx="0">
            <a:schemeClr val="accent1"/>
          </a:fillRef>
          <a:effectRef idx="2">
            <a:schemeClr val="accent1"/>
          </a:effectRef>
          <a:fontRef idx="minor">
            <a:schemeClr val="tx1"/>
          </a:fontRef>
        </p:style>
      </p:cxnSp>
      <p:sp>
        <p:nvSpPr>
          <p:cNvPr id="7" name="Rectangle 6"/>
          <p:cNvSpPr/>
          <p:nvPr/>
        </p:nvSpPr>
        <p:spPr>
          <a:xfrm>
            <a:off x="11292397" y="0"/>
            <a:ext cx="899603" cy="6858000"/>
          </a:xfrm>
          <a:prstGeom prst="rect">
            <a:avLst/>
          </a:prstGeom>
          <a:solidFill>
            <a:schemeClr val="accent6">
              <a:lumMod val="75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Grafik 4" descr="1a"/>
          <p:cNvPicPr>
            <a:picLocks noGrp="1" noChangeAspect="1"/>
          </p:cNvPicPr>
          <p:nvPr isPhoto="1"/>
        </p:nvPicPr>
        <p:blipFill>
          <a:blip r:embed="rId3"/>
          <a:srcRect/>
          <a:stretch>
            <a:fillRect/>
          </a:stretch>
        </p:blipFill>
        <p:spPr bwMode="auto">
          <a:xfrm>
            <a:off x="808092" y="1303894"/>
            <a:ext cx="5534108" cy="31018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p:cNvPicPr>
            <a:picLocks noChangeAspect="1" noChangeArrowheads="1"/>
          </p:cNvPicPr>
          <p:nvPr/>
        </p:nvPicPr>
        <p:blipFill>
          <a:blip r:embed="rId4"/>
          <a:srcRect/>
          <a:stretch>
            <a:fillRect/>
          </a:stretch>
        </p:blipFill>
        <p:spPr>
          <a:xfrm>
            <a:off x="6562681" y="3324519"/>
            <a:ext cx="4509235" cy="2482515"/>
          </a:xfrm>
          <a:prstGeom prst="rect">
            <a:avLst/>
          </a:prstGeom>
          <a:noFill/>
          <a:ln>
            <a:noFill/>
          </a:ln>
          <a:effectLst>
            <a:outerShdw blurRad="292100" dist="139700" dir="2700000" algn="tl" rotWithShape="0">
              <a:srgbClr val="333333">
                <a:alpha val="65000"/>
              </a:srgbClr>
            </a:outerShdw>
          </a:effectLst>
        </p:spPr>
      </p:pic>
      <p:sp>
        <p:nvSpPr>
          <p:cNvPr id="10" name="Textfeld 3"/>
          <p:cNvSpPr txBox="1">
            <a:spLocks noChangeArrowheads="1"/>
          </p:cNvSpPr>
          <p:nvPr/>
        </p:nvSpPr>
        <p:spPr bwMode="auto">
          <a:xfrm>
            <a:off x="6562681" y="5560813"/>
            <a:ext cx="34817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itchFamily="2" charset="2"/>
              <a:buBlip>
                <a:blip r:embed="rId5"/>
              </a:buBlip>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lr>
                <a:schemeClr val="accent2"/>
              </a:buClr>
              <a:buSzPct val="90000"/>
              <a:buFont typeface="Wingdings" pitchFamily="2" charset="2"/>
              <a:buBlip>
                <a:blip r:embed="rId6"/>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lr>
                <a:schemeClr val="folHlink"/>
              </a:buClr>
              <a:buSzPct val="90000"/>
              <a:buFont typeface="Wingdings" pitchFamily="2" charset="2"/>
              <a:buBlip>
                <a:blip r:embed="rId7"/>
              </a:buBlip>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7"/>
              </a:buBlip>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7"/>
              </a:buBlip>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7"/>
              </a:buBlip>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7"/>
              </a:buBlip>
              <a:defRPr sz="2000">
                <a:solidFill>
                  <a:schemeClr val="tx1"/>
                </a:solidFill>
                <a:latin typeface="Arial" charset="0"/>
              </a:defRPr>
            </a:lvl9pPr>
          </a:lstStyle>
          <a:p>
            <a:pPr eaLnBrk="1" hangingPunct="1">
              <a:spcBef>
                <a:spcPct val="0"/>
              </a:spcBef>
              <a:buClrTx/>
              <a:buSzTx/>
              <a:buFontTx/>
              <a:buNone/>
            </a:pPr>
            <a:r>
              <a:rPr lang="en-US" altLang="de-DE" sz="1000" dirty="0" smtClean="0">
                <a:solidFill>
                  <a:schemeClr val="bg1"/>
                </a:solidFill>
              </a:rPr>
              <a:t>RL</a:t>
            </a:r>
            <a:endParaRPr lang="en-US" altLang="de-DE" sz="1000" dirty="0">
              <a:solidFill>
                <a:schemeClr val="bg1"/>
              </a:solidFill>
            </a:endParaRPr>
          </a:p>
        </p:txBody>
      </p:sp>
      <p:sp>
        <p:nvSpPr>
          <p:cNvPr id="11" name="Line 3"/>
          <p:cNvSpPr>
            <a:spLocks noChangeShapeType="1"/>
          </p:cNvSpPr>
          <p:nvPr/>
        </p:nvSpPr>
        <p:spPr bwMode="auto">
          <a:xfrm flipV="1">
            <a:off x="7736548" y="5021396"/>
            <a:ext cx="902525" cy="1571276"/>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fr-FR">
              <a:effectLst>
                <a:outerShdw blurRad="38100" dist="38100" dir="2700000" algn="tl">
                  <a:srgbClr val="000000">
                    <a:alpha val="43137"/>
                  </a:srgbClr>
                </a:outerShdw>
              </a:effectLst>
              <a:latin typeface="+mn-lt"/>
            </a:endParaRPr>
          </a:p>
        </p:txBody>
      </p:sp>
      <p:sp>
        <p:nvSpPr>
          <p:cNvPr id="12" name="Line 3"/>
          <p:cNvSpPr>
            <a:spLocks noChangeShapeType="1"/>
          </p:cNvSpPr>
          <p:nvPr/>
        </p:nvSpPr>
        <p:spPr bwMode="auto">
          <a:xfrm flipV="1">
            <a:off x="2847198" y="3924626"/>
            <a:ext cx="826923" cy="155555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fr-FR">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3702804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772466" y="-190005"/>
            <a:ext cx="10742428" cy="1139825"/>
          </a:xfrm>
          <a:effectLst>
            <a:outerShdw blurRad="50800" dist="38100" dir="2700000" algn="tl" rotWithShape="0">
              <a:prstClr val="black">
                <a:alpha val="40000"/>
              </a:prstClr>
            </a:outerShdw>
          </a:effectLst>
        </p:spPr>
        <p:txBody>
          <a:bodyPr>
            <a:normAutofit/>
          </a:bodyPr>
          <a:lstStyle/>
          <a:p>
            <a:pPr algn="ctr">
              <a:defRPr/>
            </a:pPr>
            <a:r>
              <a:rPr lang="de-DE" sz="4000" dirty="0" smtClean="0">
                <a:solidFill>
                  <a:schemeClr val="bg1"/>
                </a:solidFill>
                <a:effectLst>
                  <a:outerShdw blurRad="38100" dist="38100" dir="2700000" algn="tl">
                    <a:srgbClr val="000000">
                      <a:alpha val="43137"/>
                    </a:srgbClr>
                  </a:outerShdw>
                </a:effectLst>
              </a:rPr>
              <a:t>Der Messias Jesus im Tempel</a:t>
            </a:r>
            <a:endParaRPr lang="fr-FR" sz="4000" dirty="0">
              <a:solidFill>
                <a:schemeClr val="bg1"/>
              </a:solidFill>
              <a:effectLst>
                <a:outerShdw blurRad="38100" dist="38100" dir="2700000" algn="tl">
                  <a:srgbClr val="000000">
                    <a:alpha val="43137"/>
                  </a:srgbClr>
                </a:outerShdw>
              </a:effectLst>
            </a:endParaRPr>
          </a:p>
        </p:txBody>
      </p:sp>
      <p:cxnSp>
        <p:nvCxnSpPr>
          <p:cNvPr id="5" name="Connecteur droit 4"/>
          <p:cNvCxnSpPr/>
          <p:nvPr/>
        </p:nvCxnSpPr>
        <p:spPr>
          <a:xfrm>
            <a:off x="470517" y="0"/>
            <a:ext cx="0" cy="6858000"/>
          </a:xfrm>
          <a:prstGeom prst="line">
            <a:avLst/>
          </a:prstGeom>
          <a:ln>
            <a:solidFill>
              <a:schemeClr val="accent6">
                <a:lumMod val="75000"/>
              </a:schemeClr>
            </a:solidFill>
          </a:ln>
        </p:spPr>
        <p:style>
          <a:lnRef idx="3">
            <a:schemeClr val="accent1"/>
          </a:lnRef>
          <a:fillRef idx="0">
            <a:schemeClr val="accent1"/>
          </a:fillRef>
          <a:effectRef idx="2">
            <a:schemeClr val="accent1"/>
          </a:effectRef>
          <a:fontRef idx="minor">
            <a:schemeClr val="tx1"/>
          </a:fontRef>
        </p:style>
      </p:cxnSp>
      <p:sp>
        <p:nvSpPr>
          <p:cNvPr id="7" name="Rectangle 6"/>
          <p:cNvSpPr/>
          <p:nvPr/>
        </p:nvSpPr>
        <p:spPr>
          <a:xfrm>
            <a:off x="11292397" y="0"/>
            <a:ext cx="899603" cy="6858000"/>
          </a:xfrm>
          <a:prstGeom prst="rect">
            <a:avLst/>
          </a:prstGeom>
          <a:solidFill>
            <a:schemeClr val="accent6">
              <a:lumMod val="75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Grafik 7" descr="6d"/>
          <p:cNvPicPr>
            <a:picLocks noGrp="1" noChangeAspect="1"/>
          </p:cNvPicPr>
          <p:nvPr isPhoto="1"/>
        </p:nvPicPr>
        <p:blipFill>
          <a:blip r:embed="rId3"/>
          <a:srcRect/>
          <a:stretch>
            <a:fillRect/>
          </a:stretch>
        </p:blipFill>
        <p:spPr bwMode="auto">
          <a:xfrm>
            <a:off x="772466" y="1195184"/>
            <a:ext cx="5558614" cy="37061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File:Israel-2013-Aerial-Temple Mount 03.jpg"/>
          <p:cNvPicPr>
            <a:picLocks noChangeAspect="1" noChangeArrowheads="1"/>
          </p:cNvPicPr>
          <p:nvPr/>
        </p:nvPicPr>
        <p:blipFill>
          <a:blip r:embed="rId4">
            <a:extLst>
              <a:ext uri="{28A0092B-C50C-407E-A947-70E740481C1C}">
                <a14:useLocalDpi xmlns:a14="http://schemas.microsoft.com/office/drawing/2010/main" val="0"/>
              </a:ext>
            </a:extLst>
          </a:blip>
          <a:srcRect l="2028" r="2028"/>
          <a:stretch>
            <a:fillRect/>
          </a:stretch>
        </p:blipFill>
        <p:spPr bwMode="auto">
          <a:xfrm>
            <a:off x="6633028" y="1115178"/>
            <a:ext cx="4357421" cy="5251816"/>
          </a:xfrm>
          <a:prstGeom prst="rect">
            <a:avLst/>
          </a:prstGeom>
          <a:noFill/>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feld 6"/>
          <p:cNvSpPr txBox="1">
            <a:spLocks noChangeArrowheads="1"/>
          </p:cNvSpPr>
          <p:nvPr/>
        </p:nvSpPr>
        <p:spPr bwMode="auto">
          <a:xfrm>
            <a:off x="8247239" y="6366994"/>
            <a:ext cx="28083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a:spcBef>
                <a:spcPct val="20000"/>
              </a:spcBef>
              <a:buClr>
                <a:schemeClr val="tx1"/>
              </a:buClr>
              <a:buChar char="•"/>
              <a:defRPr sz="2800">
                <a:solidFill>
                  <a:schemeClr val="tx1"/>
                </a:solidFill>
                <a:latin typeface="Verdana" pitchFamily="34" charset="0"/>
              </a:defRPr>
            </a:lvl2pPr>
            <a:lvl3pPr marL="1143000" indent="-22860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a:spcBef>
                <a:spcPct val="20000"/>
              </a:spcBef>
              <a:buClr>
                <a:schemeClr val="tx2"/>
              </a:buClr>
              <a:buChar char="•"/>
              <a:defRPr sz="2000">
                <a:solidFill>
                  <a:schemeClr val="tx1"/>
                </a:solidFill>
                <a:latin typeface="Verdana" pitchFamily="34" charset="0"/>
              </a:defRPr>
            </a:lvl4pPr>
            <a:lvl5pPr marL="2057400" indent="-22860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a:spcBef>
                <a:spcPct val="0"/>
              </a:spcBef>
              <a:buClrTx/>
              <a:buSzTx/>
              <a:buFontTx/>
              <a:buNone/>
            </a:pPr>
            <a:r>
              <a:rPr lang="de-DE" altLang="de-DE" sz="1000" dirty="0">
                <a:solidFill>
                  <a:schemeClr val="bg1"/>
                </a:solidFill>
              </a:rPr>
              <a:t>Godot13 CC-BY-SA 3.0  nicht portiert </a:t>
            </a:r>
          </a:p>
        </p:txBody>
      </p:sp>
      <p:sp>
        <p:nvSpPr>
          <p:cNvPr id="14" name="Textfeld 5"/>
          <p:cNvSpPr txBox="1">
            <a:spLocks noChangeArrowheads="1"/>
          </p:cNvSpPr>
          <p:nvPr/>
        </p:nvSpPr>
        <p:spPr bwMode="auto">
          <a:xfrm>
            <a:off x="4818506" y="5023600"/>
            <a:ext cx="157767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a:spcBef>
                <a:spcPct val="20000"/>
              </a:spcBef>
              <a:buClr>
                <a:schemeClr val="tx1"/>
              </a:buClr>
              <a:buChar char="•"/>
              <a:defRPr sz="2800">
                <a:solidFill>
                  <a:schemeClr val="tx1"/>
                </a:solidFill>
                <a:latin typeface="Verdana" pitchFamily="34" charset="0"/>
              </a:defRPr>
            </a:lvl2pPr>
            <a:lvl3pPr marL="1143000" indent="-22860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a:spcBef>
                <a:spcPct val="20000"/>
              </a:spcBef>
              <a:buClr>
                <a:schemeClr val="tx2"/>
              </a:buClr>
              <a:buChar char="•"/>
              <a:defRPr sz="2000">
                <a:solidFill>
                  <a:schemeClr val="tx1"/>
                </a:solidFill>
                <a:latin typeface="Verdana" pitchFamily="34" charset="0"/>
              </a:defRPr>
            </a:lvl4pPr>
            <a:lvl5pPr marL="2057400" indent="-22860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a:spcBef>
                <a:spcPct val="0"/>
              </a:spcBef>
              <a:buClrTx/>
              <a:buSzTx/>
              <a:buFontTx/>
              <a:buNone/>
            </a:pPr>
            <a:r>
              <a:rPr lang="fr-FR" altLang="de-DE" sz="1000" dirty="0">
                <a:solidFill>
                  <a:schemeClr val="bg1"/>
                </a:solidFill>
              </a:rPr>
              <a:t>Matthias </a:t>
            </a:r>
            <a:r>
              <a:rPr lang="fr-FR" altLang="de-DE" sz="1000" dirty="0" err="1" smtClean="0">
                <a:solidFill>
                  <a:schemeClr val="bg1"/>
                </a:solidFill>
              </a:rPr>
              <a:t>Hempel</a:t>
            </a:r>
            <a:r>
              <a:rPr lang="fr-FR" altLang="de-DE" sz="1000" dirty="0" smtClean="0">
                <a:solidFill>
                  <a:schemeClr val="bg1"/>
                </a:solidFill>
              </a:rPr>
              <a:t> / RL</a:t>
            </a:r>
            <a:endParaRPr lang="fr-FR" altLang="de-DE" sz="1000" dirty="0">
              <a:solidFill>
                <a:schemeClr val="bg1"/>
              </a:solidFill>
            </a:endParaRPr>
          </a:p>
        </p:txBody>
      </p:sp>
    </p:spTree>
    <p:extLst>
      <p:ext uri="{BB962C8B-B14F-4D97-AF65-F5344CB8AC3E}">
        <p14:creationId xmlns:p14="http://schemas.microsoft.com/office/powerpoint/2010/main" val="2534328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pic>
        <p:nvPicPr>
          <p:cNvPr id="11" name="Grafik 5" descr="5e"/>
          <p:cNvPicPr>
            <a:picLocks noGrp="1" noChangeAspect="1"/>
          </p:cNvPicPr>
          <p:nvPr isPhoto="1"/>
        </p:nvPicPr>
        <p:blipFill>
          <a:blip r:embed="rId3"/>
          <a:srcRect/>
          <a:stretch>
            <a:fillRect/>
          </a:stretch>
        </p:blipFill>
        <p:spPr bwMode="auto">
          <a:xfrm>
            <a:off x="1152115" y="1222056"/>
            <a:ext cx="5327738" cy="35518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6" name="Rectangle 2"/>
          <p:cNvSpPr>
            <a:spLocks noGrp="1" noChangeArrowheads="1"/>
          </p:cNvSpPr>
          <p:nvPr>
            <p:ph type="title"/>
          </p:nvPr>
        </p:nvSpPr>
        <p:spPr>
          <a:xfrm>
            <a:off x="772466" y="-190005"/>
            <a:ext cx="10742428" cy="1139825"/>
          </a:xfrm>
          <a:effectLst>
            <a:outerShdw blurRad="50800" dist="38100" dir="2700000" algn="tl" rotWithShape="0">
              <a:prstClr val="black">
                <a:alpha val="40000"/>
              </a:prstClr>
            </a:outerShdw>
          </a:effectLst>
        </p:spPr>
        <p:txBody>
          <a:bodyPr>
            <a:normAutofit/>
          </a:bodyPr>
          <a:lstStyle/>
          <a:p>
            <a:pPr algn="ctr">
              <a:defRPr/>
            </a:pPr>
            <a:r>
              <a:rPr lang="de-DE" sz="4000" dirty="0" smtClean="0">
                <a:solidFill>
                  <a:schemeClr val="bg1"/>
                </a:solidFill>
                <a:effectLst>
                  <a:outerShdw blurRad="38100" dist="38100" dir="2700000" algn="tl">
                    <a:srgbClr val="000000">
                      <a:alpha val="43137"/>
                    </a:srgbClr>
                  </a:outerShdw>
                </a:effectLst>
              </a:rPr>
              <a:t>Der Messias Jesus im Tempel</a:t>
            </a:r>
            <a:endParaRPr lang="fr-FR" sz="4000" dirty="0">
              <a:solidFill>
                <a:schemeClr val="bg1"/>
              </a:solidFill>
              <a:effectLst>
                <a:outerShdw blurRad="38100" dist="38100" dir="2700000" algn="tl">
                  <a:srgbClr val="000000">
                    <a:alpha val="43137"/>
                  </a:srgbClr>
                </a:outerShdw>
              </a:effectLst>
            </a:endParaRPr>
          </a:p>
        </p:txBody>
      </p:sp>
      <p:cxnSp>
        <p:nvCxnSpPr>
          <p:cNvPr id="5" name="Connecteur droit 4"/>
          <p:cNvCxnSpPr/>
          <p:nvPr/>
        </p:nvCxnSpPr>
        <p:spPr>
          <a:xfrm>
            <a:off x="470517" y="0"/>
            <a:ext cx="0" cy="6858000"/>
          </a:xfrm>
          <a:prstGeom prst="line">
            <a:avLst/>
          </a:prstGeom>
          <a:ln>
            <a:solidFill>
              <a:schemeClr val="accent6">
                <a:lumMod val="75000"/>
              </a:schemeClr>
            </a:solidFill>
          </a:ln>
        </p:spPr>
        <p:style>
          <a:lnRef idx="3">
            <a:schemeClr val="accent1"/>
          </a:lnRef>
          <a:fillRef idx="0">
            <a:schemeClr val="accent1"/>
          </a:fillRef>
          <a:effectRef idx="2">
            <a:schemeClr val="accent1"/>
          </a:effectRef>
          <a:fontRef idx="minor">
            <a:schemeClr val="tx1"/>
          </a:fontRef>
        </p:style>
      </p:cxnSp>
      <p:sp>
        <p:nvSpPr>
          <p:cNvPr id="7" name="Rectangle 6"/>
          <p:cNvSpPr/>
          <p:nvPr/>
        </p:nvSpPr>
        <p:spPr>
          <a:xfrm>
            <a:off x="11292397" y="0"/>
            <a:ext cx="899603" cy="6858000"/>
          </a:xfrm>
          <a:prstGeom prst="rect">
            <a:avLst/>
          </a:prstGeom>
          <a:solidFill>
            <a:schemeClr val="accent6">
              <a:lumMod val="75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Picture 2" descr="File:Israel-2013-Aerial-Temple Mount 03.jpg"/>
          <p:cNvPicPr>
            <a:picLocks noChangeAspect="1" noChangeArrowheads="1"/>
          </p:cNvPicPr>
          <p:nvPr/>
        </p:nvPicPr>
        <p:blipFill>
          <a:blip r:embed="rId4">
            <a:extLst>
              <a:ext uri="{28A0092B-C50C-407E-A947-70E740481C1C}">
                <a14:useLocalDpi xmlns:a14="http://schemas.microsoft.com/office/drawing/2010/main" val="0"/>
              </a:ext>
            </a:extLst>
          </a:blip>
          <a:srcRect l="2028" r="2028"/>
          <a:stretch>
            <a:fillRect/>
          </a:stretch>
        </p:blipFill>
        <p:spPr bwMode="auto">
          <a:xfrm>
            <a:off x="6633028" y="1115178"/>
            <a:ext cx="4357421" cy="5251816"/>
          </a:xfrm>
          <a:prstGeom prst="rect">
            <a:avLst/>
          </a:prstGeom>
          <a:noFill/>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feld 6"/>
          <p:cNvSpPr txBox="1">
            <a:spLocks noChangeArrowheads="1"/>
          </p:cNvSpPr>
          <p:nvPr/>
        </p:nvSpPr>
        <p:spPr bwMode="auto">
          <a:xfrm>
            <a:off x="8247239" y="6366994"/>
            <a:ext cx="28083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a:spcBef>
                <a:spcPct val="20000"/>
              </a:spcBef>
              <a:buClr>
                <a:schemeClr val="tx1"/>
              </a:buClr>
              <a:buChar char="•"/>
              <a:defRPr sz="2800">
                <a:solidFill>
                  <a:schemeClr val="tx1"/>
                </a:solidFill>
                <a:latin typeface="Verdana" pitchFamily="34" charset="0"/>
              </a:defRPr>
            </a:lvl2pPr>
            <a:lvl3pPr marL="1143000" indent="-22860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a:spcBef>
                <a:spcPct val="20000"/>
              </a:spcBef>
              <a:buClr>
                <a:schemeClr val="tx2"/>
              </a:buClr>
              <a:buChar char="•"/>
              <a:defRPr sz="2000">
                <a:solidFill>
                  <a:schemeClr val="tx1"/>
                </a:solidFill>
                <a:latin typeface="Verdana" pitchFamily="34" charset="0"/>
              </a:defRPr>
            </a:lvl4pPr>
            <a:lvl5pPr marL="2057400" indent="-22860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a:spcBef>
                <a:spcPct val="0"/>
              </a:spcBef>
              <a:buClrTx/>
              <a:buSzTx/>
              <a:buFontTx/>
              <a:buNone/>
            </a:pPr>
            <a:r>
              <a:rPr lang="de-DE" altLang="de-DE" sz="1000" dirty="0">
                <a:solidFill>
                  <a:schemeClr val="bg1"/>
                </a:solidFill>
              </a:rPr>
              <a:t>Godot13 CC-BY-SA 3.0  nicht portiert </a:t>
            </a:r>
          </a:p>
        </p:txBody>
      </p:sp>
      <p:sp>
        <p:nvSpPr>
          <p:cNvPr id="15" name="Line 3"/>
          <p:cNvSpPr>
            <a:spLocks noChangeShapeType="1"/>
          </p:cNvSpPr>
          <p:nvPr/>
        </p:nvSpPr>
        <p:spPr bwMode="auto">
          <a:xfrm flipV="1">
            <a:off x="2913459" y="2516509"/>
            <a:ext cx="902525" cy="1571276"/>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fr-FR">
              <a:effectLst>
                <a:outerShdw blurRad="38100" dist="38100" dir="2700000" algn="tl">
                  <a:srgbClr val="000000">
                    <a:alpha val="43137"/>
                  </a:srgbClr>
                </a:outerShdw>
              </a:effectLst>
              <a:latin typeface="+mn-lt"/>
            </a:endParaRPr>
          </a:p>
        </p:txBody>
      </p:sp>
      <p:sp>
        <p:nvSpPr>
          <p:cNvPr id="14" name="Textfeld 5"/>
          <p:cNvSpPr txBox="1">
            <a:spLocks noChangeArrowheads="1"/>
          </p:cNvSpPr>
          <p:nvPr/>
        </p:nvSpPr>
        <p:spPr bwMode="auto">
          <a:xfrm>
            <a:off x="4753404" y="4799896"/>
            <a:ext cx="157767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a:spcBef>
                <a:spcPct val="20000"/>
              </a:spcBef>
              <a:buClr>
                <a:schemeClr val="tx1"/>
              </a:buClr>
              <a:buChar char="•"/>
              <a:defRPr sz="2800">
                <a:solidFill>
                  <a:schemeClr val="tx1"/>
                </a:solidFill>
                <a:latin typeface="Verdana" pitchFamily="34" charset="0"/>
              </a:defRPr>
            </a:lvl2pPr>
            <a:lvl3pPr marL="1143000" indent="-22860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a:spcBef>
                <a:spcPct val="20000"/>
              </a:spcBef>
              <a:buClr>
                <a:schemeClr val="tx2"/>
              </a:buClr>
              <a:buChar char="•"/>
              <a:defRPr sz="2000">
                <a:solidFill>
                  <a:schemeClr val="tx1"/>
                </a:solidFill>
                <a:latin typeface="Verdana" pitchFamily="34" charset="0"/>
              </a:defRPr>
            </a:lvl4pPr>
            <a:lvl5pPr marL="2057400" indent="-22860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a:spcBef>
                <a:spcPct val="0"/>
              </a:spcBef>
              <a:buClrTx/>
              <a:buSzTx/>
              <a:buFontTx/>
              <a:buNone/>
            </a:pPr>
            <a:r>
              <a:rPr lang="fr-FR" altLang="de-DE" sz="1000" dirty="0">
                <a:solidFill>
                  <a:schemeClr val="bg1"/>
                </a:solidFill>
              </a:rPr>
              <a:t>Matthias </a:t>
            </a:r>
            <a:r>
              <a:rPr lang="fr-FR" altLang="de-DE" sz="1000" dirty="0" err="1" smtClean="0">
                <a:solidFill>
                  <a:schemeClr val="bg1"/>
                </a:solidFill>
              </a:rPr>
              <a:t>Hempel</a:t>
            </a:r>
            <a:r>
              <a:rPr lang="fr-FR" altLang="de-DE" sz="1000" dirty="0" smtClean="0">
                <a:solidFill>
                  <a:schemeClr val="bg1"/>
                </a:solidFill>
              </a:rPr>
              <a:t> / RL</a:t>
            </a:r>
            <a:endParaRPr lang="fr-FR" altLang="de-DE" sz="1000" dirty="0">
              <a:solidFill>
                <a:schemeClr val="bg1"/>
              </a:solidFill>
            </a:endParaRPr>
          </a:p>
        </p:txBody>
      </p:sp>
    </p:spTree>
    <p:extLst>
      <p:ext uri="{BB962C8B-B14F-4D97-AF65-F5344CB8AC3E}">
        <p14:creationId xmlns:p14="http://schemas.microsoft.com/office/powerpoint/2010/main" val="2248728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772466" y="-190005"/>
            <a:ext cx="10742428" cy="1139825"/>
          </a:xfrm>
          <a:effectLst>
            <a:outerShdw blurRad="50800" dist="38100" dir="2700000" algn="tl" rotWithShape="0">
              <a:prstClr val="black">
                <a:alpha val="40000"/>
              </a:prstClr>
            </a:outerShdw>
          </a:effectLst>
        </p:spPr>
        <p:txBody>
          <a:bodyPr>
            <a:normAutofit/>
          </a:bodyPr>
          <a:lstStyle/>
          <a:p>
            <a:pPr algn="ctr">
              <a:defRPr/>
            </a:pPr>
            <a:r>
              <a:rPr lang="de-DE" sz="4000" dirty="0" smtClean="0">
                <a:solidFill>
                  <a:schemeClr val="bg1"/>
                </a:solidFill>
                <a:effectLst>
                  <a:outerShdw blurRad="38100" dist="38100" dir="2700000" algn="tl">
                    <a:srgbClr val="000000">
                      <a:alpha val="43137"/>
                    </a:srgbClr>
                  </a:outerShdw>
                </a:effectLst>
              </a:rPr>
              <a:t>Der Prozess Jesu im Jerusalemer Tempel</a:t>
            </a:r>
            <a:endParaRPr lang="fr-FR" sz="4000" dirty="0">
              <a:solidFill>
                <a:schemeClr val="bg1"/>
              </a:solidFill>
              <a:effectLst>
                <a:outerShdw blurRad="38100" dist="38100" dir="2700000" algn="tl">
                  <a:srgbClr val="000000">
                    <a:alpha val="43137"/>
                  </a:srgbClr>
                </a:outerShdw>
              </a:effectLst>
            </a:endParaRPr>
          </a:p>
        </p:txBody>
      </p:sp>
      <p:cxnSp>
        <p:nvCxnSpPr>
          <p:cNvPr id="5" name="Connecteur droit 4"/>
          <p:cNvCxnSpPr/>
          <p:nvPr/>
        </p:nvCxnSpPr>
        <p:spPr>
          <a:xfrm>
            <a:off x="470517" y="0"/>
            <a:ext cx="0" cy="6858000"/>
          </a:xfrm>
          <a:prstGeom prst="line">
            <a:avLst/>
          </a:prstGeom>
          <a:ln>
            <a:solidFill>
              <a:schemeClr val="accent6">
                <a:lumMod val="75000"/>
              </a:schemeClr>
            </a:solidFill>
          </a:ln>
        </p:spPr>
        <p:style>
          <a:lnRef idx="3">
            <a:schemeClr val="accent1"/>
          </a:lnRef>
          <a:fillRef idx="0">
            <a:schemeClr val="accent1"/>
          </a:fillRef>
          <a:effectRef idx="2">
            <a:schemeClr val="accent1"/>
          </a:effectRef>
          <a:fontRef idx="minor">
            <a:schemeClr val="tx1"/>
          </a:fontRef>
        </p:style>
      </p:cxnSp>
      <p:sp>
        <p:nvSpPr>
          <p:cNvPr id="7" name="Rectangle 6"/>
          <p:cNvSpPr/>
          <p:nvPr/>
        </p:nvSpPr>
        <p:spPr>
          <a:xfrm>
            <a:off x="11292397" y="0"/>
            <a:ext cx="899603" cy="6858000"/>
          </a:xfrm>
          <a:prstGeom prst="rect">
            <a:avLst/>
          </a:prstGeom>
          <a:solidFill>
            <a:schemeClr val="accent6">
              <a:lumMod val="75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Textfeld 6"/>
          <p:cNvSpPr txBox="1">
            <a:spLocks noChangeArrowheads="1"/>
          </p:cNvSpPr>
          <p:nvPr/>
        </p:nvSpPr>
        <p:spPr bwMode="auto">
          <a:xfrm>
            <a:off x="8933886" y="6245337"/>
            <a:ext cx="28083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a:spcBef>
                <a:spcPct val="20000"/>
              </a:spcBef>
              <a:buClr>
                <a:schemeClr val="tx1"/>
              </a:buClr>
              <a:buChar char="•"/>
              <a:defRPr sz="2800">
                <a:solidFill>
                  <a:schemeClr val="tx1"/>
                </a:solidFill>
                <a:latin typeface="Verdana" pitchFamily="34" charset="0"/>
              </a:defRPr>
            </a:lvl2pPr>
            <a:lvl3pPr marL="1143000" indent="-22860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a:spcBef>
                <a:spcPct val="20000"/>
              </a:spcBef>
              <a:buClr>
                <a:schemeClr val="tx2"/>
              </a:buClr>
              <a:buChar char="•"/>
              <a:defRPr sz="2000">
                <a:solidFill>
                  <a:schemeClr val="tx1"/>
                </a:solidFill>
                <a:latin typeface="Verdana" pitchFamily="34" charset="0"/>
              </a:defRPr>
            </a:lvl4pPr>
            <a:lvl5pPr marL="2057400" indent="-22860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a:spcBef>
                <a:spcPct val="0"/>
              </a:spcBef>
              <a:buClrTx/>
              <a:buSzTx/>
              <a:buFontTx/>
              <a:buNone/>
            </a:pPr>
            <a:r>
              <a:rPr lang="de-DE" altLang="de-DE" sz="1000" dirty="0" smtClean="0">
                <a:solidFill>
                  <a:schemeClr val="bg1"/>
                </a:solidFill>
              </a:rPr>
              <a:t>ASEBA CH-</a:t>
            </a:r>
            <a:r>
              <a:rPr lang="de-DE" altLang="de-DE" sz="1000" dirty="0" err="1" smtClean="0">
                <a:solidFill>
                  <a:schemeClr val="bg1"/>
                </a:solidFill>
              </a:rPr>
              <a:t>Bollodingen</a:t>
            </a:r>
            <a:endParaRPr lang="de-DE" altLang="de-DE" sz="1000" dirty="0">
              <a:solidFill>
                <a:schemeClr val="bg1"/>
              </a:solidFill>
            </a:endParaRPr>
          </a:p>
        </p:txBody>
      </p:sp>
      <p:sp>
        <p:nvSpPr>
          <p:cNvPr id="14" name="Textfeld 5"/>
          <p:cNvSpPr txBox="1">
            <a:spLocks noChangeArrowheads="1"/>
          </p:cNvSpPr>
          <p:nvPr/>
        </p:nvSpPr>
        <p:spPr bwMode="auto">
          <a:xfrm>
            <a:off x="4059897" y="4576187"/>
            <a:ext cx="157767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a:spcBef>
                <a:spcPct val="20000"/>
              </a:spcBef>
              <a:buClr>
                <a:schemeClr val="tx1"/>
              </a:buClr>
              <a:buChar char="•"/>
              <a:defRPr sz="2800">
                <a:solidFill>
                  <a:schemeClr val="tx1"/>
                </a:solidFill>
                <a:latin typeface="Verdana" pitchFamily="34" charset="0"/>
              </a:defRPr>
            </a:lvl2pPr>
            <a:lvl3pPr marL="1143000" indent="-22860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a:spcBef>
                <a:spcPct val="20000"/>
              </a:spcBef>
              <a:buClr>
                <a:schemeClr val="tx2"/>
              </a:buClr>
              <a:buChar char="•"/>
              <a:defRPr sz="2000">
                <a:solidFill>
                  <a:schemeClr val="tx1"/>
                </a:solidFill>
                <a:latin typeface="Verdana" pitchFamily="34" charset="0"/>
              </a:defRPr>
            </a:lvl4pPr>
            <a:lvl5pPr marL="2057400" indent="-22860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a:spcBef>
                <a:spcPct val="0"/>
              </a:spcBef>
              <a:buClrTx/>
              <a:buSzTx/>
              <a:buFontTx/>
              <a:buNone/>
            </a:pPr>
            <a:r>
              <a:rPr lang="fr-FR" altLang="de-DE" sz="1000" dirty="0">
                <a:solidFill>
                  <a:schemeClr val="bg1"/>
                </a:solidFill>
              </a:rPr>
              <a:t>Matthias </a:t>
            </a:r>
            <a:r>
              <a:rPr lang="fr-FR" altLang="de-DE" sz="1000" dirty="0" err="1" smtClean="0">
                <a:solidFill>
                  <a:schemeClr val="bg1"/>
                </a:solidFill>
              </a:rPr>
              <a:t>Hempel</a:t>
            </a:r>
            <a:r>
              <a:rPr lang="fr-FR" altLang="de-DE" sz="1000" dirty="0" smtClean="0">
                <a:solidFill>
                  <a:schemeClr val="bg1"/>
                </a:solidFill>
              </a:rPr>
              <a:t> / RL</a:t>
            </a:r>
            <a:endParaRPr lang="fr-FR" altLang="de-DE" sz="1000" dirty="0">
              <a:solidFill>
                <a:schemeClr val="bg1"/>
              </a:solidFill>
            </a:endParaRPr>
          </a:p>
        </p:txBody>
      </p:sp>
      <p:pic>
        <p:nvPicPr>
          <p:cNvPr id="9" name="Grafik 3" descr="1g"/>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772466" y="1203417"/>
            <a:ext cx="4867002" cy="3242284"/>
          </a:xfrm>
          <a:prstGeom prst="rect">
            <a:avLst/>
          </a:prstGeom>
          <a:ln>
            <a:noFill/>
          </a:ln>
          <a:effectLst>
            <a:outerShdw blurRad="292100" dist="139700" dir="2700000" algn="tl" rotWithShape="0">
              <a:srgbClr val="333333">
                <a:alpha val="65000"/>
              </a:srgbClr>
            </a:outerShdw>
          </a:effectLst>
          <a:extLst/>
        </p:spPr>
      </p:pic>
      <p:pic>
        <p:nvPicPr>
          <p:cNvPr id="10" name="Picture 6"/>
          <p:cNvPicPr>
            <a:picLocks noChangeAspect="1" noChangeArrowheads="1"/>
          </p:cNvPicPr>
          <p:nvPr/>
        </p:nvPicPr>
        <p:blipFill>
          <a:blip r:embed="rId4"/>
          <a:srcRect/>
          <a:stretch>
            <a:fillRect/>
          </a:stretch>
        </p:blipFill>
        <p:spPr>
          <a:xfrm>
            <a:off x="6198187" y="1203417"/>
            <a:ext cx="4428435" cy="4975026"/>
          </a:xfrm>
          <a:prstGeom prst="rect">
            <a:avLst/>
          </a:prstGeom>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79408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863345" y="1270186"/>
            <a:ext cx="8229600" cy="4530725"/>
          </a:xfrm>
          <a:prstGeom prst="rect">
            <a:avLst/>
          </a:prstGeom>
          <a:noFill/>
          <a:ln>
            <a:noFill/>
          </a:ln>
        </p:spPr>
      </p:pic>
      <p:sp>
        <p:nvSpPr>
          <p:cNvPr id="71684" name="Rectangle 4"/>
          <p:cNvSpPr>
            <a:spLocks noGrp="1" noChangeArrowheads="1"/>
          </p:cNvSpPr>
          <p:nvPr>
            <p:ph type="title"/>
          </p:nvPr>
        </p:nvSpPr>
        <p:spPr>
          <a:xfrm>
            <a:off x="470517" y="-157758"/>
            <a:ext cx="10742428" cy="1139864"/>
          </a:xfrm>
          <a:effectLst>
            <a:outerShdw blurRad="50800" dist="38100" dir="2700000" algn="tl" rotWithShape="0">
              <a:prstClr val="black">
                <a:alpha val="40000"/>
              </a:prstClr>
            </a:outerShdw>
          </a:effectLst>
        </p:spPr>
        <p:txBody>
          <a:bodyPr/>
          <a:lstStyle/>
          <a:p>
            <a:pPr algn="ctr">
              <a:defRPr/>
            </a:pPr>
            <a:r>
              <a:rPr lang="de-DE" dirty="0">
                <a:solidFill>
                  <a:schemeClr val="bg1"/>
                </a:solidFill>
                <a:effectLst>
                  <a:outerShdw blurRad="38100" dist="38100" dir="2700000" algn="tl">
                    <a:srgbClr val="000000">
                      <a:alpha val="43137"/>
                    </a:srgbClr>
                  </a:outerShdw>
                </a:effectLst>
              </a:rPr>
              <a:t>Der Tod des </a:t>
            </a:r>
            <a:r>
              <a:rPr lang="de-DE" dirty="0" smtClean="0">
                <a:solidFill>
                  <a:schemeClr val="bg1"/>
                </a:solidFill>
                <a:effectLst>
                  <a:outerShdw blurRad="38100" dist="38100" dir="2700000" algn="tl">
                    <a:srgbClr val="000000">
                      <a:alpha val="43137"/>
                    </a:srgbClr>
                  </a:outerShdw>
                </a:effectLst>
              </a:rPr>
              <a:t>Messias in Ost-Jerusalem</a:t>
            </a:r>
            <a:endParaRPr lang="fr-FR" dirty="0">
              <a:solidFill>
                <a:schemeClr val="bg1"/>
              </a:solidFill>
              <a:effectLst>
                <a:outerShdw blurRad="38100" dist="38100" dir="2700000" algn="tl">
                  <a:srgbClr val="000000">
                    <a:alpha val="43137"/>
                  </a:srgbClr>
                </a:outerShdw>
              </a:effectLst>
            </a:endParaRPr>
          </a:p>
        </p:txBody>
      </p:sp>
      <p:sp>
        <p:nvSpPr>
          <p:cNvPr id="71685" name="Rectangle 5"/>
          <p:cNvSpPr>
            <a:spLocks noGrp="1" noChangeArrowheads="1"/>
          </p:cNvSpPr>
          <p:nvPr>
            <p:ph type="body" sz="half" idx="1"/>
          </p:nvPr>
        </p:nvSpPr>
        <p:spPr>
          <a:xfrm>
            <a:off x="549970" y="6055125"/>
            <a:ext cx="10432854" cy="4938558"/>
          </a:xfrm>
        </p:spPr>
        <p:txBody>
          <a:bodyPr>
            <a:normAutofit/>
          </a:bodyPr>
          <a:lstStyle/>
          <a:p>
            <a:pPr marL="0" indent="0" algn="ctr" eaLnBrk="1" hangingPunct="1">
              <a:buNone/>
              <a:defRPr/>
            </a:pPr>
            <a:r>
              <a:rPr lang="fr-FR" sz="2200" dirty="0">
                <a:solidFill>
                  <a:schemeClr val="accent6">
                    <a:lumMod val="75000"/>
                  </a:schemeClr>
                </a:solidFill>
                <a:effectLst>
                  <a:outerShdw blurRad="38100" dist="38100" dir="2700000" algn="tl">
                    <a:srgbClr val="000000">
                      <a:alpha val="43137"/>
                    </a:srgbClr>
                  </a:outerShdw>
                </a:effectLst>
              </a:rPr>
              <a:t>Daniel 9,26a</a:t>
            </a:r>
            <a:r>
              <a:rPr lang="fr-FR" sz="2200" dirty="0" smtClean="0">
                <a:solidFill>
                  <a:schemeClr val="accent6">
                    <a:lumMod val="75000"/>
                  </a:schemeClr>
                </a:solidFill>
                <a:effectLst>
                  <a:outerShdw blurRad="38100" dist="38100" dir="2700000" algn="tl">
                    <a:srgbClr val="000000">
                      <a:alpha val="43137"/>
                    </a:srgbClr>
                  </a:outerShdw>
                </a:effectLst>
              </a:rPr>
              <a:t>: </a:t>
            </a:r>
            <a:r>
              <a:rPr lang="fr-FR" dirty="0" smtClean="0">
                <a:solidFill>
                  <a:srgbClr val="FFCC00"/>
                </a:solidFill>
                <a:effectLst>
                  <a:outerShdw blurRad="38100" dist="38100" dir="2700000" algn="tl">
                    <a:srgbClr val="000000">
                      <a:alpha val="43137"/>
                    </a:srgbClr>
                  </a:outerShdw>
                </a:effectLst>
              </a:rPr>
              <a:t>… </a:t>
            </a:r>
            <a:r>
              <a:rPr lang="de-DE" sz="2400" dirty="0" smtClean="0">
                <a:solidFill>
                  <a:srgbClr val="FFFF00"/>
                </a:solidFill>
                <a:effectLst>
                  <a:outerShdw blurRad="38100" dist="38100" dir="2700000" algn="tl">
                    <a:srgbClr val="000000">
                      <a:alpha val="43137"/>
                    </a:srgbClr>
                  </a:outerShdw>
                </a:effectLst>
              </a:rPr>
              <a:t>der </a:t>
            </a:r>
            <a:r>
              <a:rPr lang="de-DE" sz="2400" dirty="0">
                <a:solidFill>
                  <a:srgbClr val="FFFF00"/>
                </a:solidFill>
                <a:effectLst>
                  <a:outerShdw blurRad="38100" dist="38100" dir="2700000" algn="tl">
                    <a:srgbClr val="000000">
                      <a:alpha val="43137"/>
                    </a:srgbClr>
                  </a:outerShdw>
                </a:effectLst>
              </a:rPr>
              <a:t>Messias </a:t>
            </a:r>
            <a:r>
              <a:rPr lang="de-DE" sz="2400" dirty="0" smtClean="0">
                <a:solidFill>
                  <a:srgbClr val="00FF00"/>
                </a:solidFill>
                <a:effectLst>
                  <a:outerShdw blurRad="38100" dist="38100" dir="2700000" algn="tl">
                    <a:srgbClr val="000000">
                      <a:alpha val="43137"/>
                    </a:srgbClr>
                  </a:outerShdw>
                </a:effectLst>
              </a:rPr>
              <a:t>wird weggetan </a:t>
            </a:r>
            <a:r>
              <a:rPr lang="de-DE" sz="2400" dirty="0">
                <a:solidFill>
                  <a:srgbClr val="00FF00"/>
                </a:solidFill>
                <a:effectLst>
                  <a:outerShdw blurRad="38100" dist="38100" dir="2700000" algn="tl">
                    <a:srgbClr val="000000">
                      <a:alpha val="43137"/>
                    </a:srgbClr>
                  </a:outerShdw>
                </a:effectLst>
              </a:rPr>
              <a:t>werden </a:t>
            </a:r>
            <a:r>
              <a:rPr lang="de-DE" sz="2400" dirty="0" smtClean="0">
                <a:solidFill>
                  <a:srgbClr val="FFFF00"/>
                </a:solidFill>
                <a:effectLst>
                  <a:outerShdw blurRad="38100" dist="38100" dir="2700000" algn="tl">
                    <a:srgbClr val="000000">
                      <a:alpha val="43137"/>
                    </a:srgbClr>
                  </a:outerShdw>
                </a:effectLst>
              </a:rPr>
              <a:t>und </a:t>
            </a:r>
            <a:r>
              <a:rPr lang="de-DE" sz="2400" dirty="0">
                <a:solidFill>
                  <a:srgbClr val="FFFF00"/>
                </a:solidFill>
                <a:effectLst>
                  <a:outerShdw blurRad="38100" dist="38100" dir="2700000" algn="tl">
                    <a:srgbClr val="000000">
                      <a:alpha val="43137"/>
                    </a:srgbClr>
                  </a:outerShdw>
                </a:effectLst>
              </a:rPr>
              <a:t>nichts haben</a:t>
            </a:r>
            <a:r>
              <a:rPr lang="fr-FR" sz="2400" dirty="0" smtClean="0">
                <a:solidFill>
                  <a:srgbClr val="FFFF00"/>
                </a:solidFill>
                <a:effectLst>
                  <a:outerShdw blurRad="38100" dist="38100" dir="2700000" algn="tl">
                    <a:srgbClr val="000000">
                      <a:alpha val="43137"/>
                    </a:srgbClr>
                  </a:outerShdw>
                </a:effectLst>
              </a:rPr>
              <a:t>.</a:t>
            </a:r>
            <a:endParaRPr lang="fr-FR" dirty="0">
              <a:effectLst>
                <a:outerShdw blurRad="38100" dist="38100" dir="2700000" algn="tl">
                  <a:srgbClr val="000000">
                    <a:alpha val="43137"/>
                  </a:srgbClr>
                </a:outerShdw>
              </a:effectLst>
            </a:endParaRPr>
          </a:p>
        </p:txBody>
      </p:sp>
      <p:sp>
        <p:nvSpPr>
          <p:cNvPr id="71687" name="Text Box 7"/>
          <p:cNvSpPr txBox="1">
            <a:spLocks noChangeArrowheads="1"/>
          </p:cNvSpPr>
          <p:nvPr/>
        </p:nvSpPr>
        <p:spPr bwMode="auto">
          <a:xfrm>
            <a:off x="8983916" y="1749419"/>
            <a:ext cx="2299493" cy="1631216"/>
          </a:xfrm>
          <a:prstGeom prst="rect">
            <a:avLst/>
          </a:prstGeom>
          <a:noFill/>
          <a:ln w="9525">
            <a:noFill/>
            <a:miter lim="800000"/>
            <a:headEnd/>
            <a:tailEnd/>
          </a:ln>
          <a:effectLst/>
        </p:spPr>
        <p:txBody>
          <a:bodyPr wrap="square">
            <a:spAutoFit/>
          </a:bodyPr>
          <a:lstStyle/>
          <a:p>
            <a:pPr algn="ctr">
              <a:defRPr/>
            </a:pPr>
            <a:r>
              <a:rPr lang="de-DE" sz="2000" dirty="0">
                <a:solidFill>
                  <a:schemeClr val="accent4">
                    <a:lumMod val="50000"/>
                  </a:schemeClr>
                </a:solidFill>
                <a:effectLst>
                  <a:outerShdw blurRad="38100" dist="38100" dir="2700000" algn="tl">
                    <a:srgbClr val="000000">
                      <a:alpha val="43137"/>
                    </a:srgbClr>
                  </a:outerShdw>
                </a:effectLst>
              </a:rPr>
              <a:t>Der Golgatha-Felsen </a:t>
            </a:r>
            <a:br>
              <a:rPr lang="de-DE" sz="2000" dirty="0">
                <a:solidFill>
                  <a:schemeClr val="accent4">
                    <a:lumMod val="50000"/>
                  </a:schemeClr>
                </a:solidFill>
                <a:effectLst>
                  <a:outerShdw blurRad="38100" dist="38100" dir="2700000" algn="tl">
                    <a:srgbClr val="000000">
                      <a:alpha val="43137"/>
                    </a:srgbClr>
                  </a:outerShdw>
                </a:effectLst>
              </a:rPr>
            </a:br>
            <a:r>
              <a:rPr lang="de-DE" sz="2000" dirty="0">
                <a:solidFill>
                  <a:schemeClr val="accent4">
                    <a:lumMod val="50000"/>
                  </a:schemeClr>
                </a:solidFill>
                <a:effectLst>
                  <a:outerShdw blurRad="38100" dist="38100" dir="2700000" algn="tl">
                    <a:srgbClr val="000000">
                      <a:alpha val="43137"/>
                    </a:srgbClr>
                  </a:outerShdw>
                </a:effectLst>
              </a:rPr>
              <a:t>vor den Stadtmauern Jerusalems</a:t>
            </a:r>
          </a:p>
        </p:txBody>
      </p:sp>
      <p:sp>
        <p:nvSpPr>
          <p:cNvPr id="94214" name="Textfeld 1"/>
          <p:cNvSpPr txBox="1">
            <a:spLocks noChangeArrowheads="1"/>
          </p:cNvSpPr>
          <p:nvPr/>
        </p:nvSpPr>
        <p:spPr bwMode="auto">
          <a:xfrm>
            <a:off x="7037574" y="4833283"/>
            <a:ext cx="205537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a:spcBef>
                <a:spcPct val="20000"/>
              </a:spcBef>
              <a:buClr>
                <a:schemeClr val="tx1"/>
              </a:buClr>
              <a:buChar char="•"/>
              <a:defRPr sz="2800">
                <a:solidFill>
                  <a:schemeClr val="tx1"/>
                </a:solidFill>
                <a:latin typeface="Verdana" pitchFamily="34" charset="0"/>
              </a:defRPr>
            </a:lvl2pPr>
            <a:lvl3pPr marL="1143000" indent="-22860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a:spcBef>
                <a:spcPct val="20000"/>
              </a:spcBef>
              <a:buClr>
                <a:schemeClr val="tx2"/>
              </a:buClr>
              <a:buChar char="•"/>
              <a:defRPr sz="2000">
                <a:solidFill>
                  <a:schemeClr val="tx1"/>
                </a:solidFill>
                <a:latin typeface="Verdana" pitchFamily="34" charset="0"/>
              </a:defRPr>
            </a:lvl4pPr>
            <a:lvl5pPr marL="2057400" indent="-22860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a:spcBef>
                <a:spcPct val="0"/>
              </a:spcBef>
              <a:buClrTx/>
              <a:buSzTx/>
              <a:buFontTx/>
              <a:buNone/>
            </a:pPr>
            <a:r>
              <a:rPr lang="fr-FR" altLang="de-DE" sz="1000" dirty="0">
                <a:solidFill>
                  <a:schemeClr val="bg1"/>
                </a:solidFill>
              </a:rPr>
              <a:t>RL/</a:t>
            </a:r>
            <a:r>
              <a:rPr lang="fr-FR" altLang="de-DE" sz="1000" dirty="0" err="1">
                <a:solidFill>
                  <a:schemeClr val="bg1"/>
                </a:solidFill>
              </a:rPr>
              <a:t>Holyland</a:t>
            </a:r>
            <a:r>
              <a:rPr lang="fr-FR" altLang="de-DE" sz="1000" dirty="0">
                <a:solidFill>
                  <a:schemeClr val="bg1"/>
                </a:solidFill>
              </a:rPr>
              <a:t> Corp. Jerusalem</a:t>
            </a:r>
          </a:p>
        </p:txBody>
      </p:sp>
      <p:cxnSp>
        <p:nvCxnSpPr>
          <p:cNvPr id="7" name="Connecteur droit 6"/>
          <p:cNvCxnSpPr/>
          <p:nvPr/>
        </p:nvCxnSpPr>
        <p:spPr>
          <a:xfrm>
            <a:off x="470517" y="0"/>
            <a:ext cx="0" cy="6858000"/>
          </a:xfrm>
          <a:prstGeom prst="line">
            <a:avLst/>
          </a:prstGeom>
          <a:ln>
            <a:solidFill>
              <a:schemeClr val="accent6">
                <a:lumMod val="75000"/>
              </a:schemeClr>
            </a:solidFill>
          </a:ln>
        </p:spPr>
        <p:style>
          <a:lnRef idx="3">
            <a:schemeClr val="accent1"/>
          </a:lnRef>
          <a:fillRef idx="0">
            <a:schemeClr val="accent1"/>
          </a:fillRef>
          <a:effectRef idx="2">
            <a:schemeClr val="accent1"/>
          </a:effectRef>
          <a:fontRef idx="minor">
            <a:schemeClr val="tx1"/>
          </a:fontRef>
        </p:style>
      </p:cxnSp>
      <p:sp>
        <p:nvSpPr>
          <p:cNvPr id="9" name="Rectangle 8"/>
          <p:cNvSpPr/>
          <p:nvPr/>
        </p:nvSpPr>
        <p:spPr>
          <a:xfrm>
            <a:off x="11292397" y="0"/>
            <a:ext cx="899603" cy="6858000"/>
          </a:xfrm>
          <a:prstGeom prst="rect">
            <a:avLst/>
          </a:prstGeom>
          <a:solidFill>
            <a:schemeClr val="accent6">
              <a:lumMod val="75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Line 3"/>
          <p:cNvSpPr>
            <a:spLocks noChangeShapeType="1"/>
          </p:cNvSpPr>
          <p:nvPr/>
        </p:nvSpPr>
        <p:spPr bwMode="auto">
          <a:xfrm flipV="1">
            <a:off x="4193969" y="4441371"/>
            <a:ext cx="330529" cy="638133"/>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fr-FR">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3293295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65000"/>
          </a:schemeClr>
        </a:solidFill>
        <a:effectLst/>
      </p:bgPr>
    </p:bg>
    <p:spTree>
      <p:nvGrpSpPr>
        <p:cNvPr id="1" name=""/>
        <p:cNvGrpSpPr/>
        <p:nvPr/>
      </p:nvGrpSpPr>
      <p:grpSpPr>
        <a:xfrm>
          <a:off x="0" y="0"/>
          <a:ext cx="0" cy="0"/>
          <a:chOff x="0" y="0"/>
          <a:chExt cx="0" cy="0"/>
        </a:xfrm>
      </p:grpSpPr>
      <p:sp>
        <p:nvSpPr>
          <p:cNvPr id="7170" name="Rectangle 1"/>
          <p:cNvSpPr>
            <a:spLocks noGrp="1" noChangeArrowheads="1"/>
          </p:cNvSpPr>
          <p:nvPr>
            <p:ph type="title" idx="4294967295"/>
          </p:nvPr>
        </p:nvSpPr>
        <p:spPr>
          <a:xfrm>
            <a:off x="1981200" y="710399"/>
            <a:ext cx="8229600" cy="627864"/>
          </a:xfrm>
          <a:solidFill>
            <a:srgbClr val="33CCCC"/>
          </a:solidFill>
        </p:spPr>
        <p:txBody>
          <a:bodyPr>
            <a:spAutoFit/>
          </a:bodyPr>
          <a:lstStyle/>
          <a:p>
            <a:pPr algn="ct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de-DE" altLang="de-DE" sz="4000" dirty="0">
                <a:effectLst>
                  <a:outerShdw blurRad="38100" dist="38100" dir="2700000" algn="tl">
                    <a:srgbClr val="000000">
                      <a:alpha val="43137"/>
                    </a:srgbClr>
                  </a:outerShdw>
                </a:effectLst>
              </a:rPr>
              <a:t>Vorträge:</a:t>
            </a:r>
          </a:p>
        </p:txBody>
      </p:sp>
      <p:sp>
        <p:nvSpPr>
          <p:cNvPr id="2051" name="Rectangle 2"/>
          <p:cNvSpPr>
            <a:spLocks noGrp="1" noChangeArrowheads="1"/>
          </p:cNvSpPr>
          <p:nvPr>
            <p:ph type="body" idx="4294967295"/>
          </p:nvPr>
        </p:nvSpPr>
        <p:spPr>
          <a:xfrm>
            <a:off x="1992314" y="1844676"/>
            <a:ext cx="8302625" cy="3779496"/>
          </a:xfrm>
        </p:spPr>
        <p:txBody>
          <a:bodyPr>
            <a:spAutoFit/>
          </a:bodyPr>
          <a:lstStyle/>
          <a:p>
            <a:pPr marL="0" indent="0" algn="ctr" eaLnBrk="1" hangingPunct="1">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de-DE" sz="2400" b="1" dirty="0">
                <a:solidFill>
                  <a:srgbClr val="A8EDF0"/>
                </a:solidFill>
                <a:effectLst>
                  <a:outerShdw blurRad="38100" dist="38100" dir="2700000" algn="tl">
                    <a:srgbClr val="000000">
                      <a:alpha val="43137"/>
                    </a:srgbClr>
                  </a:outerShdw>
                </a:effectLst>
                <a:latin typeface="+mn-lt"/>
              </a:rPr>
              <a:t>Herzlich willkommen!</a:t>
            </a:r>
          </a:p>
          <a:p>
            <a:pPr eaLnBrk="1" hangingPunct="1">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de-DE" sz="2400" b="1" dirty="0">
              <a:solidFill>
                <a:srgbClr val="FF3300"/>
              </a:solidFill>
              <a:effectLst>
                <a:outerShdw blurRad="38100" dist="38100" dir="2700000" algn="tl">
                  <a:srgbClr val="000000">
                    <a:alpha val="43137"/>
                  </a:srgbClr>
                </a:outerShdw>
              </a:effectLst>
              <a:latin typeface="+mn-lt"/>
            </a:endParaRPr>
          </a:p>
          <a:p>
            <a:pPr algn="ctr" eaLnBrk="1" hangingPunct="1">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de-DE" sz="2400" b="1" dirty="0">
                <a:solidFill>
                  <a:srgbClr val="002060"/>
                </a:solidFill>
                <a:effectLst>
                  <a:outerShdw blurRad="38100" dist="38100" dir="2700000" algn="tl">
                    <a:srgbClr val="000000">
                      <a:alpha val="43137"/>
                    </a:srgbClr>
                  </a:outerShdw>
                </a:effectLst>
                <a:latin typeface="+mn-lt"/>
              </a:rPr>
              <a:t>www.sermon-online.de</a:t>
            </a:r>
            <a:endParaRPr lang="de-DE" sz="2400" b="1" dirty="0">
              <a:solidFill>
                <a:srgbClr val="002060"/>
              </a:solidFill>
              <a:effectLst>
                <a:outerShdw blurRad="38100" dist="38100" dir="2700000" algn="tl">
                  <a:srgbClr val="000000">
                    <a:alpha val="43137"/>
                  </a:srgbClr>
                </a:outerShdw>
              </a:effectLst>
              <a:latin typeface="+mn-lt"/>
              <a:hlinkClick r:id="rId3"/>
            </a:endParaRPr>
          </a:p>
          <a:p>
            <a:pPr eaLnBrk="1" hangingPunct="1">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de-DE" sz="2400" b="1" dirty="0">
              <a:solidFill>
                <a:srgbClr val="FF3300"/>
              </a:solidFill>
              <a:effectLst>
                <a:outerShdw blurRad="38100" dist="38100" dir="2700000" algn="tl">
                  <a:srgbClr val="000000">
                    <a:alpha val="43137"/>
                  </a:srgbClr>
                </a:outerShdw>
              </a:effectLst>
              <a:latin typeface="+mn-lt"/>
            </a:endParaRPr>
          </a:p>
          <a:p>
            <a:pPr eaLnBrk="1" hangingPunct="1">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de-DE" sz="2400" b="1" dirty="0">
              <a:solidFill>
                <a:schemeClr val="bg1"/>
              </a:solidFill>
              <a:effectLst>
                <a:outerShdw blurRad="38100" dist="38100" dir="2700000" algn="tl">
                  <a:srgbClr val="000000">
                    <a:alpha val="43137"/>
                  </a:srgbClr>
                </a:outerShdw>
              </a:effectLst>
              <a:latin typeface="+mn-lt"/>
            </a:endParaRPr>
          </a:p>
          <a:p>
            <a:pPr marL="0" indent="0" algn="ctr" eaLnBrk="1" hangingPunct="1">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de-DE" sz="2400" b="1" dirty="0">
                <a:solidFill>
                  <a:schemeClr val="bg1"/>
                </a:solidFill>
                <a:effectLst>
                  <a:outerShdw blurRad="38100" dist="38100" dir="2700000" algn="tl">
                    <a:srgbClr val="000000">
                      <a:alpha val="43137"/>
                    </a:srgbClr>
                  </a:outerShdw>
                </a:effectLst>
                <a:latin typeface="+mn-lt"/>
                <a:sym typeface="Wingdings" pitchFamily="2" charset="2"/>
              </a:rPr>
              <a:t> “Roger Liebi”</a:t>
            </a:r>
          </a:p>
          <a:p>
            <a:pPr marL="0" indent="0" algn="ctr" eaLnBrk="1" hangingPunct="1">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de-DE" sz="2400" b="1" dirty="0">
                <a:solidFill>
                  <a:schemeClr val="bg1"/>
                </a:solidFill>
                <a:effectLst>
                  <a:outerShdw blurRad="38100" dist="38100" dir="2700000" algn="tl">
                    <a:srgbClr val="000000">
                      <a:alpha val="43137"/>
                    </a:srgbClr>
                  </a:outerShdw>
                </a:effectLst>
                <a:latin typeface="+mn-lt"/>
                <a:sym typeface="Wingdings" pitchFamily="2" charset="2"/>
              </a:rPr>
              <a:t>Gratisdownload von </a:t>
            </a:r>
            <a:r>
              <a:rPr lang="de-DE" sz="2400" b="1" dirty="0" smtClean="0">
                <a:solidFill>
                  <a:schemeClr val="bg1"/>
                </a:solidFill>
                <a:effectLst>
                  <a:outerShdw blurRad="38100" dist="38100" dir="2700000" algn="tl">
                    <a:srgbClr val="000000">
                      <a:alpha val="43137"/>
                    </a:srgbClr>
                  </a:outerShdw>
                </a:effectLst>
                <a:latin typeface="+mn-lt"/>
                <a:sym typeface="Wingdings" pitchFamily="2" charset="2"/>
              </a:rPr>
              <a:t>300+ Vorträge und Skripte</a:t>
            </a:r>
            <a:endParaRPr lang="de-DE" sz="2400" b="1" dirty="0">
              <a:solidFill>
                <a:schemeClr val="bg1"/>
              </a:soli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29079575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73732" name="Rectangle 4"/>
          <p:cNvSpPr>
            <a:spLocks noGrp="1" noChangeArrowheads="1"/>
          </p:cNvSpPr>
          <p:nvPr>
            <p:ph type="title"/>
          </p:nvPr>
        </p:nvSpPr>
        <p:spPr>
          <a:xfrm>
            <a:off x="470517" y="0"/>
            <a:ext cx="10742428" cy="1566862"/>
          </a:xfrm>
          <a:effectLst>
            <a:outerShdw blurRad="50800" dist="38100" dir="2700000" algn="tl" rotWithShape="0">
              <a:prstClr val="black">
                <a:alpha val="40000"/>
              </a:prstClr>
            </a:outerShdw>
          </a:effectLst>
        </p:spPr>
        <p:txBody>
          <a:bodyPr/>
          <a:lstStyle/>
          <a:p>
            <a:pPr algn="ctr">
              <a:defRPr/>
            </a:pPr>
            <a:r>
              <a:rPr lang="de-DE" sz="4000" dirty="0">
                <a:solidFill>
                  <a:schemeClr val="bg1"/>
                </a:solidFill>
                <a:effectLst>
                  <a:outerShdw blurRad="38100" dist="38100" dir="2700000" algn="tl">
                    <a:srgbClr val="000000">
                      <a:alpha val="43137"/>
                    </a:srgbClr>
                  </a:outerShdw>
                </a:effectLst>
              </a:rPr>
              <a:t>70 n. Chr.: </a:t>
            </a:r>
            <a:br>
              <a:rPr lang="de-DE" sz="4000" dirty="0">
                <a:solidFill>
                  <a:schemeClr val="bg1"/>
                </a:solidFill>
                <a:effectLst>
                  <a:outerShdw blurRad="38100" dist="38100" dir="2700000" algn="tl">
                    <a:srgbClr val="000000">
                      <a:alpha val="43137"/>
                    </a:srgbClr>
                  </a:outerShdw>
                </a:effectLst>
              </a:rPr>
            </a:br>
            <a:r>
              <a:rPr lang="de-DE" sz="4000" dirty="0">
                <a:solidFill>
                  <a:schemeClr val="bg1"/>
                </a:solidFill>
                <a:effectLst>
                  <a:outerShdw blurRad="38100" dist="38100" dir="2700000" algn="tl">
                    <a:srgbClr val="000000">
                      <a:alpha val="43137"/>
                    </a:srgbClr>
                  </a:outerShdw>
                </a:effectLst>
              </a:rPr>
              <a:t>Zerstörung Jerusalems und des Tempels</a:t>
            </a:r>
            <a:endParaRPr lang="fr-FR" sz="4000" dirty="0">
              <a:solidFill>
                <a:schemeClr val="bg1"/>
              </a:solidFill>
              <a:effectLst>
                <a:outerShdw blurRad="38100" dist="38100" dir="2700000" algn="tl">
                  <a:srgbClr val="000000">
                    <a:alpha val="43137"/>
                  </a:srgbClr>
                </a:outerShdw>
              </a:effectLst>
            </a:endParaRPr>
          </a:p>
        </p:txBody>
      </p:sp>
      <p:sp>
        <p:nvSpPr>
          <p:cNvPr id="73731" name="Rectangle 3"/>
          <p:cNvSpPr>
            <a:spLocks noGrp="1" noChangeArrowheads="1"/>
          </p:cNvSpPr>
          <p:nvPr>
            <p:ph type="body" sz="half" idx="1"/>
          </p:nvPr>
        </p:nvSpPr>
        <p:spPr>
          <a:xfrm>
            <a:off x="554182" y="2060575"/>
            <a:ext cx="5465618" cy="4070350"/>
          </a:xfrm>
        </p:spPr>
        <p:txBody>
          <a:bodyPr>
            <a:normAutofit lnSpcReduction="10000"/>
          </a:bodyPr>
          <a:lstStyle/>
          <a:p>
            <a:pPr algn="ctr" eaLnBrk="1" hangingPunct="1">
              <a:lnSpc>
                <a:spcPct val="90000"/>
              </a:lnSpc>
              <a:buFont typeface="Wingdings" pitchFamily="2" charset="2"/>
              <a:buNone/>
              <a:defRPr/>
            </a:pPr>
            <a:r>
              <a:rPr lang="fr-FR" sz="2400" dirty="0">
                <a:solidFill>
                  <a:srgbClr val="FFCC00"/>
                </a:solidFill>
              </a:rPr>
              <a:t>   </a:t>
            </a:r>
            <a:r>
              <a:rPr lang="fr-FR" sz="2400" dirty="0">
                <a:solidFill>
                  <a:schemeClr val="accent6">
                    <a:lumMod val="75000"/>
                  </a:schemeClr>
                </a:solidFill>
                <a:effectLst>
                  <a:outerShdw blurRad="38100" dist="38100" dir="2700000" algn="tl">
                    <a:srgbClr val="000000">
                      <a:alpha val="43137"/>
                    </a:srgbClr>
                  </a:outerShdw>
                </a:effectLst>
              </a:rPr>
              <a:t>Daniel 9,26b: </a:t>
            </a:r>
          </a:p>
          <a:p>
            <a:pPr algn="ctr">
              <a:lnSpc>
                <a:spcPct val="90000"/>
              </a:lnSpc>
              <a:buNone/>
              <a:defRPr/>
            </a:pPr>
            <a:r>
              <a:rPr lang="fr-FR" sz="2400" dirty="0">
                <a:solidFill>
                  <a:srgbClr val="FFFF00"/>
                </a:solidFill>
              </a:rPr>
              <a:t> </a:t>
            </a:r>
            <a:r>
              <a:rPr lang="fr-FR" sz="2400" dirty="0" smtClean="0">
                <a:solidFill>
                  <a:srgbClr val="FFFF00"/>
                </a:solidFill>
              </a:rPr>
              <a:t>… </a:t>
            </a:r>
            <a:r>
              <a:rPr lang="de-DE" sz="2800" dirty="0" smtClean="0">
                <a:solidFill>
                  <a:srgbClr val="FFFF00"/>
                </a:solidFill>
                <a:effectLst>
                  <a:outerShdw blurRad="50800" dist="38100" dir="8100000" algn="tr" rotWithShape="0">
                    <a:prstClr val="black">
                      <a:alpha val="40000"/>
                    </a:prstClr>
                  </a:outerShdw>
                </a:effectLst>
              </a:rPr>
              <a:t>und </a:t>
            </a:r>
            <a:r>
              <a:rPr lang="de-DE" sz="2800" dirty="0">
                <a:solidFill>
                  <a:srgbClr val="FFFF00"/>
                </a:solidFill>
                <a:effectLst>
                  <a:outerShdw blurRad="50800" dist="38100" dir="8100000" algn="tr" rotWithShape="0">
                    <a:prstClr val="black">
                      <a:alpha val="40000"/>
                    </a:prstClr>
                  </a:outerShdw>
                </a:effectLst>
              </a:rPr>
              <a:t>das Volk des kommenden Fürsten wird </a:t>
            </a:r>
            <a:r>
              <a:rPr lang="de-DE" sz="2800" dirty="0">
                <a:solidFill>
                  <a:srgbClr val="00FF00"/>
                </a:solidFill>
                <a:effectLst>
                  <a:outerShdw blurRad="50800" dist="38100" dir="8100000" algn="tr" rotWithShape="0">
                    <a:prstClr val="black">
                      <a:alpha val="40000"/>
                    </a:prstClr>
                  </a:outerShdw>
                </a:effectLst>
              </a:rPr>
              <a:t>die Stadt </a:t>
            </a:r>
            <a:r>
              <a:rPr lang="de-DE" sz="2800" dirty="0" smtClean="0">
                <a:solidFill>
                  <a:srgbClr val="FFFF00"/>
                </a:solidFill>
                <a:effectLst>
                  <a:outerShdw blurRad="50800" dist="38100" dir="8100000" algn="tr" rotWithShape="0">
                    <a:prstClr val="black">
                      <a:alpha val="40000"/>
                    </a:prstClr>
                  </a:outerShdw>
                </a:effectLst>
              </a:rPr>
              <a:t>und </a:t>
            </a:r>
            <a:r>
              <a:rPr lang="de-DE" sz="2800" dirty="0">
                <a:solidFill>
                  <a:srgbClr val="00FF00"/>
                </a:solidFill>
                <a:effectLst>
                  <a:outerShdw blurRad="50800" dist="38100" dir="8100000" algn="tr" rotWithShape="0">
                    <a:prstClr val="black">
                      <a:alpha val="40000"/>
                    </a:prstClr>
                  </a:outerShdw>
                </a:effectLst>
              </a:rPr>
              <a:t>das Heiligtum</a:t>
            </a:r>
            <a:r>
              <a:rPr lang="de-DE" sz="2800" dirty="0">
                <a:solidFill>
                  <a:srgbClr val="FFFF00"/>
                </a:solidFill>
                <a:effectLst>
                  <a:outerShdw blurRad="50800" dist="38100" dir="8100000" algn="tr" rotWithShape="0">
                    <a:prstClr val="black">
                      <a:alpha val="40000"/>
                    </a:prstClr>
                  </a:outerShdw>
                </a:effectLst>
              </a:rPr>
              <a:t> </a:t>
            </a:r>
            <a:r>
              <a:rPr lang="de-DE" sz="2800" dirty="0" smtClean="0">
                <a:solidFill>
                  <a:srgbClr val="FFFF00"/>
                </a:solidFill>
                <a:effectLst>
                  <a:outerShdw blurRad="50800" dist="38100" dir="8100000" algn="tr" rotWithShape="0">
                    <a:prstClr val="black">
                      <a:alpha val="40000"/>
                    </a:prstClr>
                  </a:outerShdw>
                </a:effectLst>
              </a:rPr>
              <a:t>zerstören …</a:t>
            </a:r>
            <a:endParaRPr lang="fr-FR" sz="2600" dirty="0">
              <a:solidFill>
                <a:srgbClr val="FFFF00"/>
              </a:solidFill>
              <a:effectLst>
                <a:outerShdw blurRad="50800" dist="38100" dir="8100000" algn="tr" rotWithShape="0">
                  <a:prstClr val="black">
                    <a:alpha val="40000"/>
                  </a:prstClr>
                </a:outerShdw>
              </a:effectLst>
            </a:endParaRPr>
          </a:p>
          <a:p>
            <a:pPr eaLnBrk="1" hangingPunct="1">
              <a:lnSpc>
                <a:spcPct val="90000"/>
              </a:lnSpc>
              <a:buFont typeface="Wingdings" pitchFamily="2" charset="2"/>
              <a:buNone/>
              <a:defRPr/>
            </a:pPr>
            <a:endParaRPr lang="fr-FR" sz="2400" dirty="0">
              <a:solidFill>
                <a:srgbClr val="FFFF00"/>
              </a:solidFill>
            </a:endParaRPr>
          </a:p>
          <a:p>
            <a:pPr algn="ctr">
              <a:lnSpc>
                <a:spcPct val="90000"/>
              </a:lnSpc>
              <a:buClr>
                <a:schemeClr val="accent6">
                  <a:lumMod val="75000"/>
                </a:schemeClr>
              </a:buClr>
              <a:buFont typeface="Wingdings" panose="05000000000000000000" pitchFamily="2" charset="2"/>
              <a:buChar char="Ø"/>
              <a:defRPr/>
            </a:pPr>
            <a:r>
              <a:rPr lang="fr-FR" sz="2600" dirty="0">
                <a:solidFill>
                  <a:schemeClr val="accent4">
                    <a:lumMod val="50000"/>
                  </a:schemeClr>
                </a:solidFill>
                <a:effectLst>
                  <a:outerShdw blurRad="38100" dist="38100" dir="2700000" algn="tl">
                    <a:srgbClr val="000000">
                      <a:alpha val="43137"/>
                    </a:srgbClr>
                  </a:outerShdw>
                </a:effectLst>
              </a:rPr>
              <a:t> </a:t>
            </a:r>
            <a:r>
              <a:rPr lang="de-DE" sz="2800" dirty="0">
                <a:solidFill>
                  <a:schemeClr val="accent4">
                    <a:lumMod val="50000"/>
                  </a:schemeClr>
                </a:solidFill>
              </a:rPr>
              <a:t>Im Jahr 70 n. Chr. </a:t>
            </a:r>
            <a:br>
              <a:rPr lang="de-DE" sz="2800" dirty="0">
                <a:solidFill>
                  <a:schemeClr val="accent4">
                    <a:lumMod val="50000"/>
                  </a:schemeClr>
                </a:solidFill>
              </a:rPr>
            </a:br>
            <a:r>
              <a:rPr lang="de-DE" sz="2800" dirty="0">
                <a:solidFill>
                  <a:schemeClr val="accent4">
                    <a:lumMod val="50000"/>
                  </a:schemeClr>
                </a:solidFill>
              </a:rPr>
              <a:t>zerstörten die Römer Jerusalem und den Zweiten Tempel</a:t>
            </a:r>
            <a:r>
              <a:rPr lang="fr-FR" sz="2600" dirty="0">
                <a:solidFill>
                  <a:schemeClr val="accent4">
                    <a:lumMod val="50000"/>
                  </a:schemeClr>
                </a:solidFill>
              </a:rPr>
              <a:t>.</a:t>
            </a:r>
          </a:p>
        </p:txBody>
      </p:sp>
      <p:pic>
        <p:nvPicPr>
          <p:cNvPr id="92164"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1" y="2060576"/>
            <a:ext cx="4240213" cy="26638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5" name="Textfeld 3"/>
          <p:cNvSpPr txBox="1">
            <a:spLocks noChangeArrowheads="1"/>
          </p:cNvSpPr>
          <p:nvPr/>
        </p:nvSpPr>
        <p:spPr bwMode="auto">
          <a:xfrm>
            <a:off x="9992357" y="4349752"/>
            <a:ext cx="32893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a:spcBef>
                <a:spcPct val="20000"/>
              </a:spcBef>
              <a:buClr>
                <a:schemeClr val="tx1"/>
              </a:buClr>
              <a:buChar char="•"/>
              <a:defRPr sz="2800">
                <a:solidFill>
                  <a:schemeClr val="tx1"/>
                </a:solidFill>
                <a:latin typeface="Verdana" pitchFamily="34" charset="0"/>
              </a:defRPr>
            </a:lvl2pPr>
            <a:lvl3pPr marL="1143000" indent="-22860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a:spcBef>
                <a:spcPct val="20000"/>
              </a:spcBef>
              <a:buClr>
                <a:schemeClr val="tx2"/>
              </a:buClr>
              <a:buChar char="•"/>
              <a:defRPr sz="2000">
                <a:solidFill>
                  <a:schemeClr val="tx1"/>
                </a:solidFill>
                <a:latin typeface="Verdana" pitchFamily="34" charset="0"/>
              </a:defRPr>
            </a:lvl4pPr>
            <a:lvl5pPr marL="2057400" indent="-22860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algn="ctr" eaLnBrk="1" hangingPunct="1">
              <a:spcBef>
                <a:spcPct val="0"/>
              </a:spcBef>
              <a:buClrTx/>
              <a:buSzTx/>
              <a:buFontTx/>
              <a:buNone/>
            </a:pPr>
            <a:r>
              <a:rPr lang="fr-FR" altLang="de-DE" sz="1000" dirty="0">
                <a:solidFill>
                  <a:schemeClr val="bg1"/>
                </a:solidFill>
                <a:latin typeface="Tahoma" pitchFamily="34" charset="0"/>
                <a:cs typeface="Arial" charset="0"/>
              </a:rPr>
              <a:t>RL</a:t>
            </a:r>
          </a:p>
        </p:txBody>
      </p:sp>
      <p:cxnSp>
        <p:nvCxnSpPr>
          <p:cNvPr id="6" name="Connecteur droit 5"/>
          <p:cNvCxnSpPr/>
          <p:nvPr/>
        </p:nvCxnSpPr>
        <p:spPr>
          <a:xfrm>
            <a:off x="470517" y="0"/>
            <a:ext cx="0" cy="6858000"/>
          </a:xfrm>
          <a:prstGeom prst="line">
            <a:avLst/>
          </a:prstGeom>
          <a:ln>
            <a:solidFill>
              <a:schemeClr val="accent6">
                <a:lumMod val="75000"/>
              </a:schemeClr>
            </a:solidFill>
          </a:ln>
        </p:spPr>
        <p:style>
          <a:lnRef idx="3">
            <a:schemeClr val="accent1"/>
          </a:lnRef>
          <a:fillRef idx="0">
            <a:schemeClr val="accent1"/>
          </a:fillRef>
          <a:effectRef idx="2">
            <a:schemeClr val="accent1"/>
          </a:effectRef>
          <a:fontRef idx="minor">
            <a:schemeClr val="tx1"/>
          </a:fontRef>
        </p:style>
      </p:cxnSp>
      <p:sp>
        <p:nvSpPr>
          <p:cNvPr id="8" name="Rectangle 7"/>
          <p:cNvSpPr/>
          <p:nvPr/>
        </p:nvSpPr>
        <p:spPr>
          <a:xfrm>
            <a:off x="11292397" y="0"/>
            <a:ext cx="899603" cy="6858000"/>
          </a:xfrm>
          <a:prstGeom prst="rect">
            <a:avLst/>
          </a:prstGeom>
          <a:solidFill>
            <a:schemeClr val="accent6">
              <a:lumMod val="75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435977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idx="4294967295"/>
          </p:nvPr>
        </p:nvSpPr>
        <p:spPr>
          <a:xfrm>
            <a:off x="510242" y="0"/>
            <a:ext cx="10742429" cy="1157288"/>
          </a:xfrm>
          <a:effectLst>
            <a:outerShdw blurRad="50800" dist="38100" dir="2700000" algn="tl" rotWithShape="0">
              <a:prstClr val="black">
                <a:alpha val="40000"/>
              </a:prstClr>
            </a:outerShdw>
          </a:effectLst>
        </p:spPr>
        <p:txBody>
          <a:bodyPr>
            <a:normAutofit/>
          </a:bodyPr>
          <a:lstStyle/>
          <a:p>
            <a:pPr algn="ctr">
              <a:defRPr/>
            </a:pPr>
            <a:r>
              <a:rPr lang="de-DE" sz="4000" dirty="0">
                <a:solidFill>
                  <a:schemeClr val="bg1"/>
                </a:solidFill>
                <a:effectLst>
                  <a:outerShdw blurRad="38100" dist="38100" dir="2700000" algn="tl">
                    <a:srgbClr val="000000">
                      <a:alpha val="43137"/>
                    </a:srgbClr>
                  </a:outerShdw>
                </a:effectLst>
              </a:rPr>
              <a:t>Konsequenzen der Verwerfung des Messias</a:t>
            </a:r>
          </a:p>
        </p:txBody>
      </p:sp>
      <p:sp>
        <p:nvSpPr>
          <p:cNvPr id="76803" name="Rectangle 3"/>
          <p:cNvSpPr>
            <a:spLocks noGrp="1" noChangeArrowheads="1"/>
          </p:cNvSpPr>
          <p:nvPr>
            <p:ph type="body" sz="half" idx="4294967295"/>
          </p:nvPr>
        </p:nvSpPr>
        <p:spPr>
          <a:xfrm>
            <a:off x="510242" y="2060575"/>
            <a:ext cx="4615940" cy="1873250"/>
          </a:xfrm>
        </p:spPr>
        <p:txBody>
          <a:bodyPr>
            <a:normAutofit/>
          </a:bodyPr>
          <a:lstStyle/>
          <a:p>
            <a:pPr algn="ctr">
              <a:lnSpc>
                <a:spcPct val="80000"/>
              </a:lnSpc>
              <a:buClr>
                <a:schemeClr val="accent6">
                  <a:lumMod val="75000"/>
                </a:schemeClr>
              </a:buClr>
              <a:buFont typeface="Wingdings" panose="05000000000000000000" pitchFamily="2" charset="2"/>
              <a:buChar char="Ø"/>
              <a:defRPr/>
            </a:pPr>
            <a:r>
              <a:rPr lang="de-DE" sz="2800" dirty="0">
                <a:solidFill>
                  <a:schemeClr val="accent4">
                    <a:lumMod val="50000"/>
                  </a:schemeClr>
                </a:solidFill>
              </a:rPr>
              <a:t> 70 n. Chr.: </a:t>
            </a:r>
            <a:br>
              <a:rPr lang="de-DE" sz="2800" dirty="0">
                <a:solidFill>
                  <a:schemeClr val="accent4">
                    <a:lumMod val="50000"/>
                  </a:schemeClr>
                </a:solidFill>
              </a:rPr>
            </a:br>
            <a:r>
              <a:rPr lang="de-DE" sz="2800" dirty="0">
                <a:solidFill>
                  <a:schemeClr val="accent4">
                    <a:lumMod val="50000"/>
                  </a:schemeClr>
                </a:solidFill>
              </a:rPr>
              <a:t>Zerstörung </a:t>
            </a:r>
            <a:r>
              <a:rPr lang="de-DE" sz="2800" dirty="0" smtClean="0">
                <a:solidFill>
                  <a:schemeClr val="accent4">
                    <a:lumMod val="50000"/>
                  </a:schemeClr>
                </a:solidFill>
              </a:rPr>
              <a:t>Jerusalems  </a:t>
            </a:r>
            <a:r>
              <a:rPr lang="de-DE" sz="2800" dirty="0">
                <a:solidFill>
                  <a:schemeClr val="accent4">
                    <a:lumMod val="50000"/>
                  </a:schemeClr>
                </a:solidFill>
              </a:rPr>
              <a:t/>
            </a:r>
            <a:br>
              <a:rPr lang="de-DE" sz="2800" dirty="0">
                <a:solidFill>
                  <a:schemeClr val="accent4">
                    <a:lumMod val="50000"/>
                  </a:schemeClr>
                </a:solidFill>
              </a:rPr>
            </a:br>
            <a:r>
              <a:rPr lang="de-DE" sz="2800" dirty="0" smtClean="0">
                <a:solidFill>
                  <a:schemeClr val="accent4">
                    <a:lumMod val="50000"/>
                  </a:schemeClr>
                </a:solidFill>
              </a:rPr>
              <a:t>und des </a:t>
            </a:r>
            <a:r>
              <a:rPr lang="de-DE" sz="2800" dirty="0">
                <a:solidFill>
                  <a:schemeClr val="accent4">
                    <a:lumMod val="50000"/>
                  </a:schemeClr>
                </a:solidFill>
              </a:rPr>
              <a:t>Tempels </a:t>
            </a:r>
            <a:br>
              <a:rPr lang="de-DE" sz="2800" dirty="0">
                <a:solidFill>
                  <a:schemeClr val="accent4">
                    <a:lumMod val="50000"/>
                  </a:schemeClr>
                </a:solidFill>
              </a:rPr>
            </a:br>
            <a:endParaRPr lang="de-DE" sz="2800" dirty="0">
              <a:solidFill>
                <a:schemeClr val="accent4">
                  <a:lumMod val="50000"/>
                </a:schemeClr>
              </a:solidFill>
            </a:endParaRPr>
          </a:p>
        </p:txBody>
      </p:sp>
      <p:pic>
        <p:nvPicPr>
          <p:cNvPr id="98308"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8664" y="1709739"/>
            <a:ext cx="4568825" cy="28717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9" name="Textfeld 3"/>
          <p:cNvSpPr txBox="1">
            <a:spLocks noChangeArrowheads="1"/>
          </p:cNvSpPr>
          <p:nvPr/>
        </p:nvSpPr>
        <p:spPr bwMode="auto">
          <a:xfrm>
            <a:off x="10012993" y="4284664"/>
            <a:ext cx="32893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a:spcBef>
                <a:spcPct val="20000"/>
              </a:spcBef>
              <a:buClr>
                <a:schemeClr val="tx1"/>
              </a:buClr>
              <a:buChar char="•"/>
              <a:defRPr sz="2800">
                <a:solidFill>
                  <a:schemeClr val="tx1"/>
                </a:solidFill>
                <a:latin typeface="Verdana" pitchFamily="34" charset="0"/>
              </a:defRPr>
            </a:lvl2pPr>
            <a:lvl3pPr marL="1143000" indent="-22860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a:spcBef>
                <a:spcPct val="20000"/>
              </a:spcBef>
              <a:buClr>
                <a:schemeClr val="tx2"/>
              </a:buClr>
              <a:buChar char="•"/>
              <a:defRPr sz="2000">
                <a:solidFill>
                  <a:schemeClr val="tx1"/>
                </a:solidFill>
                <a:latin typeface="Verdana" pitchFamily="34" charset="0"/>
              </a:defRPr>
            </a:lvl4pPr>
            <a:lvl5pPr marL="2057400" indent="-22860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algn="ctr" eaLnBrk="1" hangingPunct="1">
              <a:spcBef>
                <a:spcPct val="0"/>
              </a:spcBef>
              <a:buClrTx/>
              <a:buSzTx/>
              <a:buFontTx/>
              <a:buNone/>
            </a:pPr>
            <a:r>
              <a:rPr lang="de-DE" altLang="de-DE" sz="1000" dirty="0">
                <a:solidFill>
                  <a:schemeClr val="bg1"/>
                </a:solidFill>
                <a:latin typeface="Tahoma" pitchFamily="34" charset="0"/>
                <a:cs typeface="Arial" charset="0"/>
              </a:rPr>
              <a:t>RL</a:t>
            </a:r>
          </a:p>
        </p:txBody>
      </p:sp>
      <p:sp>
        <p:nvSpPr>
          <p:cNvPr id="2" name="ZoneTexte 1"/>
          <p:cNvSpPr txBox="1"/>
          <p:nvPr/>
        </p:nvSpPr>
        <p:spPr>
          <a:xfrm>
            <a:off x="470517" y="5133977"/>
            <a:ext cx="10662978" cy="1471172"/>
          </a:xfrm>
          <a:prstGeom prst="rect">
            <a:avLst/>
          </a:prstGeom>
          <a:noFill/>
        </p:spPr>
        <p:txBody>
          <a:bodyPr wrap="square" rtlCol="0">
            <a:spAutoFit/>
          </a:bodyPr>
          <a:lstStyle/>
          <a:p>
            <a:pPr algn="ctr" eaLnBrk="1" hangingPunct="1">
              <a:lnSpc>
                <a:spcPct val="80000"/>
              </a:lnSpc>
              <a:buNone/>
              <a:defRPr/>
            </a:pPr>
            <a:r>
              <a:rPr lang="de-DE" sz="2800" dirty="0">
                <a:solidFill>
                  <a:srgbClr val="FFCC00"/>
                </a:solidFill>
                <a:effectLst>
                  <a:outerShdw blurRad="38100" dist="38100" dir="2700000" algn="tl">
                    <a:srgbClr val="000000">
                      <a:alpha val="43137"/>
                    </a:srgbClr>
                  </a:outerShdw>
                </a:effectLst>
              </a:rPr>
              <a:t> </a:t>
            </a:r>
            <a:r>
              <a:rPr lang="de-DE" sz="2400" dirty="0">
                <a:solidFill>
                  <a:schemeClr val="accent6">
                    <a:lumMod val="75000"/>
                  </a:schemeClr>
                </a:solidFill>
                <a:effectLst>
                  <a:outerShdw blurRad="38100" dist="38100" dir="2700000" algn="tl">
                    <a:srgbClr val="000000">
                      <a:alpha val="43137"/>
                    </a:srgbClr>
                  </a:outerShdw>
                </a:effectLst>
              </a:rPr>
              <a:t>3. Mose </a:t>
            </a:r>
            <a:r>
              <a:rPr lang="de-DE" sz="2400" dirty="0" smtClean="0">
                <a:solidFill>
                  <a:schemeClr val="accent6">
                    <a:lumMod val="75000"/>
                  </a:schemeClr>
                </a:solidFill>
                <a:effectLst>
                  <a:outerShdw blurRad="38100" dist="38100" dir="2700000" algn="tl">
                    <a:srgbClr val="000000">
                      <a:alpha val="43137"/>
                    </a:srgbClr>
                  </a:outerShdw>
                </a:effectLst>
              </a:rPr>
              <a:t>26,31:</a:t>
            </a:r>
            <a:r>
              <a:rPr lang="de-DE" sz="2400" dirty="0">
                <a:solidFill>
                  <a:schemeClr val="accent6">
                    <a:lumMod val="75000"/>
                  </a:schemeClr>
                </a:solidFill>
                <a:effectLst>
                  <a:outerShdw blurRad="38100" dist="38100" dir="2700000" algn="tl">
                    <a:srgbClr val="000000">
                      <a:alpha val="43137"/>
                    </a:srgbClr>
                  </a:outerShdw>
                </a:effectLst>
              </a:rPr>
              <a:t> </a:t>
            </a:r>
            <a:endParaRPr lang="de-DE" sz="2400" dirty="0" smtClean="0">
              <a:solidFill>
                <a:schemeClr val="accent6">
                  <a:lumMod val="75000"/>
                </a:schemeClr>
              </a:solidFill>
              <a:effectLst>
                <a:outerShdw blurRad="38100" dist="38100" dir="2700000" algn="tl">
                  <a:srgbClr val="000000">
                    <a:alpha val="43137"/>
                  </a:srgbClr>
                </a:outerShdw>
              </a:effectLst>
            </a:endParaRPr>
          </a:p>
          <a:p>
            <a:pPr algn="ctr" eaLnBrk="1" hangingPunct="1">
              <a:lnSpc>
                <a:spcPct val="80000"/>
              </a:lnSpc>
              <a:buNone/>
              <a:defRPr/>
            </a:pPr>
            <a:r>
              <a:rPr lang="de-DE" sz="2800" dirty="0" smtClean="0">
                <a:solidFill>
                  <a:srgbClr val="FFFF00"/>
                </a:solidFill>
                <a:effectLst>
                  <a:outerShdw blurRad="50800" dist="38100" dir="8100000" algn="tr" rotWithShape="0">
                    <a:prstClr val="black">
                      <a:alpha val="40000"/>
                    </a:prstClr>
                  </a:outerShdw>
                </a:effectLst>
              </a:rPr>
              <a:t>Und </a:t>
            </a:r>
            <a:r>
              <a:rPr lang="de-DE" sz="2800" dirty="0">
                <a:solidFill>
                  <a:srgbClr val="FFFF00"/>
                </a:solidFill>
                <a:effectLst>
                  <a:outerShdw blurRad="50800" dist="38100" dir="8100000" algn="tr" rotWithShape="0">
                    <a:prstClr val="black">
                      <a:alpha val="40000"/>
                    </a:prstClr>
                  </a:outerShdw>
                </a:effectLst>
              </a:rPr>
              <a:t>ich werde </a:t>
            </a:r>
            <a:r>
              <a:rPr lang="de-DE" sz="2800" dirty="0">
                <a:solidFill>
                  <a:srgbClr val="00FF00"/>
                </a:solidFill>
                <a:effectLst>
                  <a:outerShdw blurRad="50800" dist="38100" dir="8100000" algn="tr" rotWithShape="0">
                    <a:prstClr val="black">
                      <a:alpha val="40000"/>
                    </a:prstClr>
                  </a:outerShdw>
                </a:effectLst>
              </a:rPr>
              <a:t>eure Städte zur Öde </a:t>
            </a:r>
            <a:r>
              <a:rPr lang="de-DE" sz="2800" dirty="0">
                <a:solidFill>
                  <a:srgbClr val="FFFF00"/>
                </a:solidFill>
                <a:effectLst>
                  <a:outerShdw blurRad="50800" dist="38100" dir="8100000" algn="tr" rotWithShape="0">
                    <a:prstClr val="black">
                      <a:alpha val="40000"/>
                    </a:prstClr>
                  </a:outerShdw>
                </a:effectLst>
              </a:rPr>
              <a:t>machen </a:t>
            </a:r>
            <a:br>
              <a:rPr lang="de-DE" sz="2800" dirty="0">
                <a:solidFill>
                  <a:srgbClr val="FFFF00"/>
                </a:solidFill>
                <a:effectLst>
                  <a:outerShdw blurRad="50800" dist="38100" dir="8100000" algn="tr" rotWithShape="0">
                    <a:prstClr val="black">
                      <a:alpha val="40000"/>
                    </a:prstClr>
                  </a:outerShdw>
                </a:effectLst>
              </a:rPr>
            </a:br>
            <a:r>
              <a:rPr lang="de-DE" sz="2800" dirty="0">
                <a:solidFill>
                  <a:srgbClr val="FFFF00"/>
                </a:solidFill>
                <a:effectLst>
                  <a:outerShdw blurRad="50800" dist="38100" dir="8100000" algn="tr" rotWithShape="0">
                    <a:prstClr val="black">
                      <a:alpha val="40000"/>
                    </a:prstClr>
                  </a:outerShdw>
                </a:effectLst>
              </a:rPr>
              <a:t>und </a:t>
            </a:r>
            <a:r>
              <a:rPr lang="de-DE" sz="2800" dirty="0">
                <a:solidFill>
                  <a:srgbClr val="00FF00"/>
                </a:solidFill>
                <a:effectLst>
                  <a:outerShdw blurRad="50800" dist="38100" dir="8100000" algn="tr" rotWithShape="0">
                    <a:prstClr val="black">
                      <a:alpha val="40000"/>
                    </a:prstClr>
                  </a:outerShdw>
                </a:effectLst>
              </a:rPr>
              <a:t>euer Heiligtum verwüsten</a:t>
            </a:r>
            <a:r>
              <a:rPr lang="de-DE" sz="2800" dirty="0">
                <a:solidFill>
                  <a:srgbClr val="FFFF00"/>
                </a:solidFill>
                <a:effectLst>
                  <a:outerShdw blurRad="50800" dist="38100" dir="8100000" algn="tr" rotWithShape="0">
                    <a:prstClr val="black">
                      <a:alpha val="40000"/>
                    </a:prstClr>
                  </a:outerShdw>
                </a:effectLst>
              </a:rPr>
              <a:t>, </a:t>
            </a:r>
            <a:r>
              <a:rPr lang="de-DE" sz="2800" dirty="0" smtClean="0">
                <a:solidFill>
                  <a:srgbClr val="FFFF00"/>
                </a:solidFill>
                <a:effectLst>
                  <a:outerShdw blurRad="50800" dist="38100" dir="8100000" algn="tr" rotWithShape="0">
                    <a:prstClr val="black">
                      <a:alpha val="40000"/>
                    </a:prstClr>
                  </a:outerShdw>
                </a:effectLst>
              </a:rPr>
              <a:t>…</a:t>
            </a:r>
            <a:r>
              <a:rPr lang="de-DE" sz="2800" dirty="0">
                <a:solidFill>
                  <a:srgbClr val="FFFF00"/>
                </a:solidFill>
                <a:effectLst>
                  <a:outerShdw blurRad="50800" dist="38100" dir="8100000" algn="tr" rotWithShape="0">
                    <a:prstClr val="black">
                      <a:alpha val="40000"/>
                    </a:prstClr>
                  </a:outerShdw>
                </a:effectLst>
              </a:rPr>
              <a:t/>
            </a:r>
            <a:br>
              <a:rPr lang="de-DE" sz="2800" dirty="0">
                <a:solidFill>
                  <a:srgbClr val="FFFF00"/>
                </a:solidFill>
                <a:effectLst>
                  <a:outerShdw blurRad="50800" dist="38100" dir="8100000" algn="tr" rotWithShape="0">
                    <a:prstClr val="black">
                      <a:alpha val="40000"/>
                    </a:prstClr>
                  </a:outerShdw>
                </a:effectLst>
              </a:rPr>
            </a:br>
            <a:endParaRPr lang="de-DE" sz="2800" dirty="0"/>
          </a:p>
        </p:txBody>
      </p:sp>
      <p:cxnSp>
        <p:nvCxnSpPr>
          <p:cNvPr id="7" name="Connecteur droit 6"/>
          <p:cNvCxnSpPr/>
          <p:nvPr/>
        </p:nvCxnSpPr>
        <p:spPr>
          <a:xfrm>
            <a:off x="470517" y="0"/>
            <a:ext cx="0" cy="6858000"/>
          </a:xfrm>
          <a:prstGeom prst="line">
            <a:avLst/>
          </a:prstGeom>
          <a:ln>
            <a:solidFill>
              <a:schemeClr val="accent6">
                <a:lumMod val="75000"/>
              </a:schemeClr>
            </a:solidFill>
          </a:ln>
        </p:spPr>
        <p:style>
          <a:lnRef idx="3">
            <a:schemeClr val="accent1"/>
          </a:lnRef>
          <a:fillRef idx="0">
            <a:schemeClr val="accent1"/>
          </a:fillRef>
          <a:effectRef idx="2">
            <a:schemeClr val="accent1"/>
          </a:effectRef>
          <a:fontRef idx="minor">
            <a:schemeClr val="tx1"/>
          </a:fontRef>
        </p:style>
      </p:cxnSp>
      <p:sp>
        <p:nvSpPr>
          <p:cNvPr id="9" name="Rectangle 8"/>
          <p:cNvSpPr/>
          <p:nvPr/>
        </p:nvSpPr>
        <p:spPr>
          <a:xfrm>
            <a:off x="11292397" y="0"/>
            <a:ext cx="899603" cy="6858000"/>
          </a:xfrm>
          <a:prstGeom prst="rect">
            <a:avLst/>
          </a:prstGeom>
          <a:solidFill>
            <a:schemeClr val="accent6">
              <a:lumMod val="75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2892377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title" idx="4294967295"/>
          </p:nvPr>
        </p:nvSpPr>
        <p:spPr>
          <a:xfrm>
            <a:off x="510242" y="0"/>
            <a:ext cx="10742429" cy="1155700"/>
          </a:xfrm>
          <a:effectLst>
            <a:outerShdw blurRad="50800" dist="38100" dir="2700000" algn="tl" rotWithShape="0">
              <a:prstClr val="black">
                <a:alpha val="40000"/>
              </a:prstClr>
            </a:outerShdw>
          </a:effectLst>
        </p:spPr>
        <p:txBody>
          <a:bodyPr>
            <a:normAutofit/>
          </a:bodyPr>
          <a:lstStyle/>
          <a:p>
            <a:pPr algn="ctr">
              <a:defRPr/>
            </a:pPr>
            <a:r>
              <a:rPr lang="de-DE" sz="4000" dirty="0">
                <a:solidFill>
                  <a:schemeClr val="bg1"/>
                </a:solidFill>
                <a:effectLst>
                  <a:outerShdw blurRad="38100" dist="38100" dir="2700000" algn="tl">
                    <a:srgbClr val="000000">
                      <a:alpha val="43137"/>
                    </a:srgbClr>
                  </a:outerShdw>
                </a:effectLst>
              </a:rPr>
              <a:t>Konsequenzen der Verwerfung des Messias</a:t>
            </a:r>
            <a:endParaRPr lang="fr-FR" sz="4000" dirty="0">
              <a:solidFill>
                <a:schemeClr val="bg1"/>
              </a:solidFill>
              <a:effectLst>
                <a:outerShdw blurRad="38100" dist="38100" dir="2700000" algn="tl">
                  <a:srgbClr val="000000">
                    <a:alpha val="43137"/>
                  </a:srgbClr>
                </a:outerShdw>
              </a:effectLst>
            </a:endParaRPr>
          </a:p>
        </p:txBody>
      </p:sp>
      <p:sp>
        <p:nvSpPr>
          <p:cNvPr id="77830" name="Rectangle 6"/>
          <p:cNvSpPr>
            <a:spLocks noGrp="1" noChangeArrowheads="1"/>
          </p:cNvSpPr>
          <p:nvPr>
            <p:ph type="body" sz="half" idx="4294967295"/>
          </p:nvPr>
        </p:nvSpPr>
        <p:spPr>
          <a:xfrm>
            <a:off x="544944" y="1917700"/>
            <a:ext cx="5589156" cy="1921956"/>
          </a:xfrm>
        </p:spPr>
        <p:txBody>
          <a:bodyPr>
            <a:normAutofit fontScale="92500" lnSpcReduction="10000"/>
          </a:bodyPr>
          <a:lstStyle/>
          <a:p>
            <a:pPr algn="ctr">
              <a:lnSpc>
                <a:spcPct val="90000"/>
              </a:lnSpc>
              <a:buClr>
                <a:schemeClr val="accent6">
                  <a:lumMod val="75000"/>
                </a:schemeClr>
              </a:buClr>
              <a:buFont typeface="Wingdings" panose="05000000000000000000" pitchFamily="2" charset="2"/>
              <a:buChar char="Ø"/>
              <a:defRPr/>
            </a:pPr>
            <a:r>
              <a:rPr lang="fr-FR" sz="2200" dirty="0">
                <a:solidFill>
                  <a:schemeClr val="accent4">
                    <a:lumMod val="50000"/>
                  </a:schemeClr>
                </a:solidFill>
              </a:rPr>
              <a:t> </a:t>
            </a:r>
            <a:r>
              <a:rPr lang="de-DE" sz="2800" dirty="0">
                <a:solidFill>
                  <a:srgbClr val="111F86"/>
                </a:solidFill>
              </a:rPr>
              <a:t>Ab 70 n. Chr.: </a:t>
            </a:r>
            <a:br>
              <a:rPr lang="de-DE" sz="2800" dirty="0">
                <a:solidFill>
                  <a:srgbClr val="111F86"/>
                </a:solidFill>
              </a:rPr>
            </a:br>
            <a:r>
              <a:rPr lang="de-DE" sz="2800" dirty="0">
                <a:solidFill>
                  <a:srgbClr val="111F86"/>
                </a:solidFill>
              </a:rPr>
              <a:t>Verwüstung und Verödung des Landes in einem Jahrhunderte dauernden Prozess</a:t>
            </a:r>
            <a:endParaRPr lang="fr-FR" sz="2800" dirty="0">
              <a:solidFill>
                <a:schemeClr val="accent4">
                  <a:lumMod val="50000"/>
                </a:schemeClr>
              </a:solidFill>
            </a:endParaRPr>
          </a:p>
          <a:p>
            <a:pPr eaLnBrk="1" hangingPunct="1">
              <a:lnSpc>
                <a:spcPct val="90000"/>
              </a:lnSpc>
              <a:buFont typeface="Wingdings" pitchFamily="2" charset="2"/>
              <a:buNone/>
              <a:defRPr/>
            </a:pPr>
            <a:r>
              <a:rPr lang="fr-FR" dirty="0">
                <a:solidFill>
                  <a:srgbClr val="FFCC00"/>
                </a:solidFill>
                <a:effectLst>
                  <a:outerShdw blurRad="38100" dist="38100" dir="2700000" algn="tl">
                    <a:srgbClr val="000000">
                      <a:alpha val="43137"/>
                    </a:srgbClr>
                  </a:outerShdw>
                </a:effectLst>
              </a:rPr>
              <a:t>    </a:t>
            </a:r>
            <a:endParaRPr lang="fr-FR" dirty="0">
              <a:solidFill>
                <a:srgbClr val="FFFF00"/>
              </a:solidFill>
              <a:effectLst>
                <a:outerShdw blurRad="38100" dist="38100" dir="2700000" algn="tl">
                  <a:srgbClr val="000000">
                    <a:alpha val="43137"/>
                  </a:srgbClr>
                </a:outerShdw>
              </a:effectLst>
            </a:endParaRPr>
          </a:p>
          <a:p>
            <a:pPr eaLnBrk="1" hangingPunct="1">
              <a:lnSpc>
                <a:spcPct val="90000"/>
              </a:lnSpc>
              <a:buFont typeface="Symbol" pitchFamily="18" charset="2"/>
              <a:buNone/>
              <a:defRPr/>
            </a:pPr>
            <a:endParaRPr lang="fr-FR" dirty="0">
              <a:solidFill>
                <a:srgbClr val="FFCC00"/>
              </a:solidFill>
            </a:endParaRPr>
          </a:p>
        </p:txBody>
      </p:sp>
      <p:pic>
        <p:nvPicPr>
          <p:cNvPr id="99332" name="Picture 5" descr="http://upload.wikimedia.org/wikipedia/commons/thumb/f/f0/%D0%92%D0%B8%D0%B4_%D0%B8%D0%B7_%D0%90%D1%82%D0%B5%D1%80%D0%B5%D1%82_%D0%BD%D0%B0_%D0%B3%D0%BE%D1%80%D1%8B.JPG/1024px-%D0%92%D0%B8%D0%B4_%D0%B8%D0%B7_%D0%90%D1%82%D0%B5%D1%80%D0%B5%D1%82_%D0%BD%D0%B0_%D0%B3%D0%BE%D1%80%D1%8B.JPG"/>
          <p:cNvPicPr>
            <a:picLocks noChangeAspect="1" noChangeArrowheads="1"/>
          </p:cNvPicPr>
          <p:nvPr/>
        </p:nvPicPr>
        <p:blipFill>
          <a:blip r:embed="rId3" cstate="print">
            <a:extLst>
              <a:ext uri="{28A0092B-C50C-407E-A947-70E740481C1C}">
                <a14:useLocalDpi xmlns:a14="http://schemas.microsoft.com/office/drawing/2010/main" val="0"/>
              </a:ext>
            </a:extLst>
          </a:blip>
          <a:srcRect b="31000"/>
          <a:stretch>
            <a:fillRect/>
          </a:stretch>
        </p:blipFill>
        <p:spPr bwMode="auto">
          <a:xfrm>
            <a:off x="6239775" y="1318160"/>
            <a:ext cx="4733025" cy="2446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3" name="Textfeld 1"/>
          <p:cNvSpPr txBox="1">
            <a:spLocks noChangeArrowheads="1"/>
          </p:cNvSpPr>
          <p:nvPr/>
        </p:nvSpPr>
        <p:spPr bwMode="auto">
          <a:xfrm>
            <a:off x="9276502" y="3839656"/>
            <a:ext cx="169629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a:spcBef>
                <a:spcPct val="20000"/>
              </a:spcBef>
              <a:buClr>
                <a:schemeClr val="tx1"/>
              </a:buClr>
              <a:buChar char="•"/>
              <a:defRPr sz="2800">
                <a:solidFill>
                  <a:schemeClr val="tx1"/>
                </a:solidFill>
                <a:latin typeface="Verdana" pitchFamily="34" charset="0"/>
              </a:defRPr>
            </a:lvl2pPr>
            <a:lvl3pPr marL="1143000" indent="-22860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a:spcBef>
                <a:spcPct val="20000"/>
              </a:spcBef>
              <a:buClr>
                <a:schemeClr val="tx2"/>
              </a:buClr>
              <a:buChar char="•"/>
              <a:defRPr sz="2000">
                <a:solidFill>
                  <a:schemeClr val="tx1"/>
                </a:solidFill>
                <a:latin typeface="Verdana" pitchFamily="34" charset="0"/>
              </a:defRPr>
            </a:lvl4pPr>
            <a:lvl5pPr marL="2057400" indent="-22860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a:spcBef>
                <a:spcPct val="0"/>
              </a:spcBef>
              <a:buClrTx/>
              <a:buSzTx/>
              <a:buFontTx/>
              <a:buNone/>
            </a:pPr>
            <a:r>
              <a:rPr lang="fr-FR" altLang="de-DE" sz="1000" dirty="0">
                <a:solidFill>
                  <a:schemeClr val="bg1"/>
                </a:solidFill>
              </a:rPr>
              <a:t>Sir </a:t>
            </a:r>
            <a:r>
              <a:rPr lang="fr-FR" altLang="de-DE" sz="1000" dirty="0" err="1">
                <a:solidFill>
                  <a:schemeClr val="bg1"/>
                </a:solidFill>
              </a:rPr>
              <a:t>Shurf</a:t>
            </a:r>
            <a:r>
              <a:rPr lang="fr-FR" altLang="de-DE" sz="1000" dirty="0">
                <a:solidFill>
                  <a:schemeClr val="bg1"/>
                </a:solidFill>
              </a:rPr>
              <a:t> CC-BY-SA 3.0</a:t>
            </a:r>
          </a:p>
        </p:txBody>
      </p:sp>
      <p:sp>
        <p:nvSpPr>
          <p:cNvPr id="2" name="ZoneTexte 1"/>
          <p:cNvSpPr txBox="1"/>
          <p:nvPr/>
        </p:nvSpPr>
        <p:spPr>
          <a:xfrm>
            <a:off x="470517" y="3927020"/>
            <a:ext cx="10821881" cy="2862322"/>
          </a:xfrm>
          <a:prstGeom prst="rect">
            <a:avLst/>
          </a:prstGeom>
          <a:noFill/>
        </p:spPr>
        <p:txBody>
          <a:bodyPr wrap="square" rtlCol="0">
            <a:spAutoFit/>
          </a:bodyPr>
          <a:lstStyle/>
          <a:p>
            <a:pPr algn="ctr"/>
            <a:r>
              <a:rPr lang="de-DE" sz="2400" dirty="0">
                <a:solidFill>
                  <a:schemeClr val="accent6">
                    <a:lumMod val="75000"/>
                  </a:schemeClr>
                </a:solidFill>
                <a:effectLst>
                  <a:outerShdw blurRad="38100" dist="38100" dir="2700000" algn="tl">
                    <a:srgbClr val="000000">
                      <a:alpha val="43137"/>
                    </a:srgbClr>
                  </a:outerShdw>
                </a:effectLst>
              </a:rPr>
              <a:t>3. Mose</a:t>
            </a:r>
            <a:r>
              <a:rPr lang="fr-FR" sz="2400" dirty="0">
                <a:solidFill>
                  <a:schemeClr val="accent6">
                    <a:lumMod val="75000"/>
                  </a:schemeClr>
                </a:solidFill>
                <a:effectLst>
                  <a:outerShdw blurRad="38100" dist="38100" dir="2700000" algn="tl">
                    <a:srgbClr val="000000">
                      <a:alpha val="43137"/>
                    </a:srgbClr>
                  </a:outerShdw>
                </a:effectLst>
              </a:rPr>
              <a:t> 26,32-33:</a:t>
            </a:r>
          </a:p>
          <a:p>
            <a:pPr algn="ctr"/>
            <a:r>
              <a:rPr lang="fr-FR" sz="1400" dirty="0">
                <a:solidFill>
                  <a:srgbClr val="FFFF00"/>
                </a:solidFill>
                <a:effectLst>
                  <a:outerShdw blurRad="38100" dist="38100" dir="2700000" algn="tl">
                    <a:srgbClr val="000000">
                      <a:alpha val="43137"/>
                    </a:srgbClr>
                  </a:outerShdw>
                </a:effectLst>
              </a:rPr>
              <a:t> </a:t>
            </a:r>
            <a:br>
              <a:rPr lang="fr-FR" sz="1400" dirty="0">
                <a:solidFill>
                  <a:srgbClr val="FFFF00"/>
                </a:solidFill>
                <a:effectLst>
                  <a:outerShdw blurRad="38100" dist="38100" dir="2700000" algn="tl">
                    <a:srgbClr val="000000">
                      <a:alpha val="43137"/>
                    </a:srgbClr>
                  </a:outerShdw>
                </a:effectLst>
              </a:rPr>
            </a:br>
            <a:r>
              <a:rPr lang="fr-FR" sz="2400" baseline="30000" dirty="0">
                <a:solidFill>
                  <a:schemeClr val="accent6">
                    <a:lumMod val="75000"/>
                  </a:schemeClr>
                </a:solidFill>
                <a:effectLst>
                  <a:outerShdw blurRad="38100" dist="38100" dir="2700000" algn="tl">
                    <a:srgbClr val="000000">
                      <a:alpha val="43137"/>
                    </a:srgbClr>
                  </a:outerShdw>
                </a:effectLst>
              </a:rPr>
              <a:t>32</a:t>
            </a:r>
            <a:r>
              <a:rPr lang="fr-FR" sz="2400" dirty="0">
                <a:solidFill>
                  <a:srgbClr val="FFFF00"/>
                </a:solidFill>
                <a:effectLst>
                  <a:outerShdw blurRad="38100" dist="38100" dir="2700000" algn="tl">
                    <a:srgbClr val="000000">
                      <a:alpha val="43137"/>
                    </a:srgbClr>
                  </a:outerShdw>
                </a:effectLst>
              </a:rPr>
              <a:t> </a:t>
            </a:r>
            <a:r>
              <a:rPr lang="de-DE" sz="2800" dirty="0">
                <a:solidFill>
                  <a:srgbClr val="FFFF00"/>
                </a:solidFill>
                <a:effectLst>
                  <a:outerShdw blurRad="50800" dist="38100" dir="8100000" algn="tr" rotWithShape="0">
                    <a:prstClr val="black">
                      <a:alpha val="40000"/>
                    </a:prstClr>
                  </a:outerShdw>
                </a:effectLst>
              </a:rPr>
              <a:t>Und ich werde </a:t>
            </a:r>
            <a:r>
              <a:rPr lang="de-DE" sz="2800" dirty="0">
                <a:solidFill>
                  <a:srgbClr val="00FF00"/>
                </a:solidFill>
                <a:effectLst>
                  <a:outerShdw blurRad="50800" dist="38100" dir="8100000" algn="tr" rotWithShape="0">
                    <a:prstClr val="black">
                      <a:alpha val="40000"/>
                    </a:prstClr>
                  </a:outerShdw>
                </a:effectLst>
              </a:rPr>
              <a:t>das Land verwüsten</a:t>
            </a:r>
            <a:r>
              <a:rPr lang="de-DE" sz="2800" dirty="0">
                <a:solidFill>
                  <a:srgbClr val="FFFF00"/>
                </a:solidFill>
                <a:effectLst>
                  <a:outerShdw blurRad="50800" dist="38100" dir="8100000" algn="tr" rotWithShape="0">
                    <a:prstClr val="black">
                      <a:alpha val="40000"/>
                    </a:prstClr>
                  </a:outerShdw>
                </a:effectLst>
              </a:rPr>
              <a:t>, dass eure Feinde, </a:t>
            </a:r>
            <a:br>
              <a:rPr lang="de-DE" sz="2800" dirty="0">
                <a:solidFill>
                  <a:srgbClr val="FFFF00"/>
                </a:solidFill>
                <a:effectLst>
                  <a:outerShdw blurRad="50800" dist="38100" dir="8100000" algn="tr" rotWithShape="0">
                    <a:prstClr val="black">
                      <a:alpha val="40000"/>
                    </a:prstClr>
                  </a:outerShdw>
                </a:effectLst>
              </a:rPr>
            </a:br>
            <a:r>
              <a:rPr lang="de-DE" sz="2800" dirty="0">
                <a:solidFill>
                  <a:srgbClr val="FFFF00"/>
                </a:solidFill>
                <a:effectLst>
                  <a:outerShdw blurRad="50800" dist="38100" dir="8100000" algn="tr" rotWithShape="0">
                    <a:prstClr val="black">
                      <a:alpha val="40000"/>
                    </a:prstClr>
                  </a:outerShdw>
                </a:effectLst>
              </a:rPr>
              <a:t>die darin wohnen werden, sich darüber entsetzen sollen. </a:t>
            </a:r>
            <a:br>
              <a:rPr lang="de-DE" sz="2800" dirty="0">
                <a:solidFill>
                  <a:srgbClr val="FFFF00"/>
                </a:solidFill>
                <a:effectLst>
                  <a:outerShdw blurRad="50800" dist="38100" dir="8100000" algn="tr" rotWithShape="0">
                    <a:prstClr val="black">
                      <a:alpha val="40000"/>
                    </a:prstClr>
                  </a:outerShdw>
                </a:effectLst>
              </a:rPr>
            </a:br>
            <a:r>
              <a:rPr lang="de-DE" sz="2800" baseline="30000" dirty="0">
                <a:solidFill>
                  <a:schemeClr val="accent6">
                    <a:lumMod val="75000"/>
                  </a:schemeClr>
                </a:solidFill>
                <a:effectLst>
                  <a:outerShdw blurRad="50800" dist="38100" dir="8100000" algn="tr" rotWithShape="0">
                    <a:prstClr val="black">
                      <a:alpha val="40000"/>
                    </a:prstClr>
                  </a:outerShdw>
                </a:effectLst>
              </a:rPr>
              <a:t>33</a:t>
            </a:r>
            <a:r>
              <a:rPr lang="de-DE" sz="2800" dirty="0">
                <a:solidFill>
                  <a:srgbClr val="FFFF00"/>
                </a:solidFill>
                <a:effectLst>
                  <a:outerShdw blurRad="50800" dist="38100" dir="8100000" algn="tr" rotWithShape="0">
                    <a:prstClr val="black">
                      <a:alpha val="40000"/>
                    </a:prstClr>
                  </a:outerShdw>
                </a:effectLst>
              </a:rPr>
              <a:t> Euch aber werde ich unter die Nationen zerstreuen, </a:t>
            </a:r>
            <a:br>
              <a:rPr lang="de-DE" sz="2800" dirty="0">
                <a:solidFill>
                  <a:srgbClr val="FFFF00"/>
                </a:solidFill>
                <a:effectLst>
                  <a:outerShdw blurRad="50800" dist="38100" dir="8100000" algn="tr" rotWithShape="0">
                    <a:prstClr val="black">
                      <a:alpha val="40000"/>
                    </a:prstClr>
                  </a:outerShdw>
                </a:effectLst>
              </a:rPr>
            </a:br>
            <a:r>
              <a:rPr lang="de-DE" sz="2800" dirty="0">
                <a:solidFill>
                  <a:srgbClr val="FFFF00"/>
                </a:solidFill>
                <a:effectLst>
                  <a:outerShdw blurRad="50800" dist="38100" dir="8100000" algn="tr" rotWithShape="0">
                    <a:prstClr val="black">
                      <a:alpha val="40000"/>
                    </a:prstClr>
                  </a:outerShdw>
                </a:effectLst>
              </a:rPr>
              <a:t>und ich werde das Schwert ziehen hinter euch her; </a:t>
            </a:r>
            <a:br>
              <a:rPr lang="de-DE" sz="2800" dirty="0">
                <a:solidFill>
                  <a:srgbClr val="FFFF00"/>
                </a:solidFill>
                <a:effectLst>
                  <a:outerShdw blurRad="50800" dist="38100" dir="8100000" algn="tr" rotWithShape="0">
                    <a:prstClr val="black">
                      <a:alpha val="40000"/>
                    </a:prstClr>
                  </a:outerShdw>
                </a:effectLst>
              </a:rPr>
            </a:br>
            <a:r>
              <a:rPr lang="de-DE" sz="2800" dirty="0">
                <a:solidFill>
                  <a:srgbClr val="FFFF00"/>
                </a:solidFill>
                <a:effectLst>
                  <a:outerShdw blurRad="50800" dist="38100" dir="8100000" algn="tr" rotWithShape="0">
                    <a:prstClr val="black">
                      <a:alpha val="40000"/>
                    </a:prstClr>
                  </a:outerShdw>
                </a:effectLst>
              </a:rPr>
              <a:t>und </a:t>
            </a:r>
            <a:r>
              <a:rPr lang="de-DE" sz="2800" dirty="0">
                <a:solidFill>
                  <a:srgbClr val="00FF00"/>
                </a:solidFill>
                <a:effectLst>
                  <a:outerShdw blurRad="50800" dist="38100" dir="8100000" algn="tr" rotWithShape="0">
                    <a:prstClr val="black">
                      <a:alpha val="40000"/>
                    </a:prstClr>
                  </a:outerShdw>
                </a:effectLst>
              </a:rPr>
              <a:t>euer Land wird eine Wüste sein und eure Städte eine Öde</a:t>
            </a:r>
            <a:r>
              <a:rPr lang="fr-FR" sz="2600" dirty="0">
                <a:solidFill>
                  <a:srgbClr val="FFFF00"/>
                </a:solidFill>
                <a:effectLst>
                  <a:outerShdw blurRad="38100" dist="38100" dir="2700000" algn="tl">
                    <a:srgbClr val="000000">
                      <a:alpha val="43137"/>
                    </a:srgbClr>
                  </a:outerShdw>
                </a:effectLst>
                <a:cs typeface="Times New Roman" pitchFamily="18" charset="0"/>
              </a:rPr>
              <a:t>.</a:t>
            </a:r>
            <a:r>
              <a:rPr lang="fr-FR" sz="2600" dirty="0">
                <a:solidFill>
                  <a:srgbClr val="FFFF00"/>
                </a:solidFill>
                <a:effectLst>
                  <a:outerShdw blurRad="38100" dist="38100" dir="2700000" algn="tl">
                    <a:srgbClr val="000000">
                      <a:alpha val="43137"/>
                    </a:srgbClr>
                  </a:outerShdw>
                </a:effectLst>
              </a:rPr>
              <a:t>  </a:t>
            </a:r>
          </a:p>
        </p:txBody>
      </p:sp>
      <p:cxnSp>
        <p:nvCxnSpPr>
          <p:cNvPr id="7" name="Connecteur droit 6"/>
          <p:cNvCxnSpPr/>
          <p:nvPr/>
        </p:nvCxnSpPr>
        <p:spPr>
          <a:xfrm>
            <a:off x="470517" y="0"/>
            <a:ext cx="0" cy="6858000"/>
          </a:xfrm>
          <a:prstGeom prst="line">
            <a:avLst/>
          </a:prstGeom>
          <a:ln>
            <a:solidFill>
              <a:schemeClr val="accent6">
                <a:lumMod val="75000"/>
              </a:schemeClr>
            </a:solidFill>
          </a:ln>
        </p:spPr>
        <p:style>
          <a:lnRef idx="3">
            <a:schemeClr val="accent1"/>
          </a:lnRef>
          <a:fillRef idx="0">
            <a:schemeClr val="accent1"/>
          </a:fillRef>
          <a:effectRef idx="2">
            <a:schemeClr val="accent1"/>
          </a:effectRef>
          <a:fontRef idx="minor">
            <a:schemeClr val="tx1"/>
          </a:fontRef>
        </p:style>
      </p:cxnSp>
      <p:sp>
        <p:nvSpPr>
          <p:cNvPr id="9" name="Rectangle 8"/>
          <p:cNvSpPr/>
          <p:nvPr/>
        </p:nvSpPr>
        <p:spPr>
          <a:xfrm>
            <a:off x="11292397" y="0"/>
            <a:ext cx="899603" cy="6858000"/>
          </a:xfrm>
          <a:prstGeom prst="rect">
            <a:avLst/>
          </a:prstGeom>
          <a:solidFill>
            <a:schemeClr val="accent6">
              <a:lumMod val="75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471873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78851" name="Rectangle 3"/>
          <p:cNvSpPr>
            <a:spLocks noGrp="1" noChangeArrowheads="1"/>
          </p:cNvSpPr>
          <p:nvPr>
            <p:ph sz="quarter" idx="4294967295"/>
          </p:nvPr>
        </p:nvSpPr>
        <p:spPr>
          <a:xfrm>
            <a:off x="517308" y="2248693"/>
            <a:ext cx="5209237" cy="2181225"/>
          </a:xfrm>
        </p:spPr>
        <p:txBody>
          <a:bodyPr/>
          <a:lstStyle/>
          <a:p>
            <a:pPr algn="ctr">
              <a:buClr>
                <a:schemeClr val="accent6">
                  <a:lumMod val="75000"/>
                </a:schemeClr>
              </a:buClr>
              <a:buFont typeface="Wingdings" panose="05000000000000000000" pitchFamily="2" charset="2"/>
              <a:buChar char="Ø"/>
              <a:defRPr/>
            </a:pPr>
            <a:r>
              <a:rPr lang="de-DE" sz="2800" dirty="0">
                <a:solidFill>
                  <a:schemeClr val="accent4">
                    <a:lumMod val="50000"/>
                  </a:schemeClr>
                </a:solidFill>
              </a:rPr>
              <a:t> Zerstreuung </a:t>
            </a:r>
            <a:br>
              <a:rPr lang="de-DE" sz="2800" dirty="0">
                <a:solidFill>
                  <a:schemeClr val="accent4">
                    <a:lumMod val="50000"/>
                  </a:schemeClr>
                </a:solidFill>
              </a:rPr>
            </a:br>
            <a:r>
              <a:rPr lang="de-DE" sz="2800" dirty="0">
                <a:solidFill>
                  <a:schemeClr val="accent4">
                    <a:lumMod val="50000"/>
                  </a:schemeClr>
                </a:solidFill>
              </a:rPr>
              <a:t>unter alle Völker der Welt </a:t>
            </a:r>
          </a:p>
          <a:p>
            <a:pPr eaLnBrk="1" hangingPunct="1">
              <a:buFont typeface="Wingdings" pitchFamily="2" charset="2"/>
              <a:buNone/>
              <a:defRPr/>
            </a:pPr>
            <a:endParaRPr lang="de-DE" sz="2400" dirty="0">
              <a:solidFill>
                <a:srgbClr val="FFFF00"/>
              </a:solidFill>
            </a:endParaRPr>
          </a:p>
          <a:p>
            <a:pPr eaLnBrk="1" hangingPunct="1">
              <a:buFont typeface="Wingdings" pitchFamily="2" charset="2"/>
              <a:buNone/>
              <a:defRPr/>
            </a:pPr>
            <a:endParaRPr lang="de-DE" sz="2400" dirty="0">
              <a:solidFill>
                <a:srgbClr val="FFFF00"/>
              </a:solidFill>
            </a:endParaRPr>
          </a:p>
        </p:txBody>
      </p:sp>
      <p:sp>
        <p:nvSpPr>
          <p:cNvPr id="100356" name="Rectangle 5"/>
          <p:cNvSpPr>
            <a:spLocks noGrp="1" noChangeArrowheads="1"/>
          </p:cNvSpPr>
          <p:nvPr>
            <p:ph type="body" sz="half" idx="4294967295"/>
          </p:nvPr>
        </p:nvSpPr>
        <p:spPr>
          <a:xfrm>
            <a:off x="470516" y="4941888"/>
            <a:ext cx="10742429" cy="1582737"/>
          </a:xfrm>
        </p:spPr>
        <p:txBody>
          <a:bodyPr/>
          <a:lstStyle/>
          <a:p>
            <a:pPr algn="ctr" eaLnBrk="1" hangingPunct="1">
              <a:buNone/>
            </a:pPr>
            <a:r>
              <a:rPr lang="de-DE" altLang="de-DE" sz="2800" dirty="0">
                <a:solidFill>
                  <a:srgbClr val="FFCC00"/>
                </a:solidFill>
              </a:rPr>
              <a:t>   </a:t>
            </a:r>
            <a:r>
              <a:rPr lang="de-DE" altLang="de-DE" sz="2400" dirty="0">
                <a:solidFill>
                  <a:schemeClr val="accent6">
                    <a:lumMod val="75000"/>
                  </a:schemeClr>
                </a:solidFill>
                <a:effectLst>
                  <a:outerShdw blurRad="38100" dist="38100" dir="2700000" algn="tl">
                    <a:srgbClr val="000000">
                      <a:alpha val="43137"/>
                    </a:srgbClr>
                  </a:outerShdw>
                </a:effectLst>
              </a:rPr>
              <a:t>5. Mose</a:t>
            </a:r>
            <a:r>
              <a:rPr lang="de-DE" sz="2400" dirty="0">
                <a:solidFill>
                  <a:schemeClr val="accent6">
                    <a:lumMod val="75000"/>
                  </a:schemeClr>
                </a:solidFill>
                <a:effectLst>
                  <a:outerShdw blurRad="38100" dist="38100" dir="2700000" algn="tl">
                    <a:srgbClr val="000000">
                      <a:alpha val="43137"/>
                    </a:srgbClr>
                  </a:outerShdw>
                </a:effectLst>
              </a:rPr>
              <a:t> 28,64: </a:t>
            </a:r>
          </a:p>
          <a:p>
            <a:pPr algn="ctr">
              <a:buNone/>
            </a:pPr>
            <a:r>
              <a:rPr lang="de-DE" altLang="de-DE" sz="2800" dirty="0">
                <a:solidFill>
                  <a:srgbClr val="FFFF00"/>
                </a:solidFill>
                <a:effectLst>
                  <a:outerShdw blurRad="50800" dist="38100" dir="8100000" algn="tr" rotWithShape="0">
                    <a:prstClr val="black">
                      <a:alpha val="40000"/>
                    </a:prstClr>
                  </a:outerShdw>
                </a:effectLst>
              </a:rPr>
              <a:t>Und der HERR wird dich </a:t>
            </a:r>
            <a:r>
              <a:rPr lang="de-DE" altLang="de-DE" sz="2800" dirty="0">
                <a:solidFill>
                  <a:srgbClr val="00FF00"/>
                </a:solidFill>
                <a:effectLst>
                  <a:outerShdw blurRad="50800" dist="38100" dir="8100000" algn="tr" rotWithShape="0">
                    <a:prstClr val="black">
                      <a:alpha val="40000"/>
                    </a:prstClr>
                  </a:outerShdw>
                </a:effectLst>
              </a:rPr>
              <a:t>unter alle Völker zerstreuen</a:t>
            </a:r>
            <a:r>
              <a:rPr lang="de-DE" altLang="de-DE" sz="2800" dirty="0">
                <a:solidFill>
                  <a:srgbClr val="FFFF00"/>
                </a:solidFill>
                <a:effectLst>
                  <a:outerShdw blurRad="50800" dist="38100" dir="8100000" algn="tr" rotWithShape="0">
                    <a:prstClr val="black">
                      <a:alpha val="40000"/>
                    </a:prstClr>
                  </a:outerShdw>
                </a:effectLst>
              </a:rPr>
              <a:t>, </a:t>
            </a:r>
            <a:br>
              <a:rPr lang="de-DE" altLang="de-DE" sz="2800" dirty="0">
                <a:solidFill>
                  <a:srgbClr val="FFFF00"/>
                </a:solidFill>
                <a:effectLst>
                  <a:outerShdw blurRad="50800" dist="38100" dir="8100000" algn="tr" rotWithShape="0">
                    <a:prstClr val="black">
                      <a:alpha val="40000"/>
                    </a:prstClr>
                  </a:outerShdw>
                </a:effectLst>
              </a:rPr>
            </a:br>
            <a:r>
              <a:rPr lang="de-DE" altLang="de-DE" sz="2800" dirty="0">
                <a:solidFill>
                  <a:srgbClr val="FFFF00"/>
                </a:solidFill>
                <a:effectLst>
                  <a:outerShdw blurRad="50800" dist="38100" dir="8100000" algn="tr" rotWithShape="0">
                    <a:prstClr val="black">
                      <a:alpha val="40000"/>
                    </a:prstClr>
                  </a:outerShdw>
                </a:effectLst>
              </a:rPr>
              <a:t>von einem Ende der Erde bis zum anderen Ende der Erde</a:t>
            </a:r>
            <a:r>
              <a:rPr lang="de-DE" sz="2800" dirty="0">
                <a:solidFill>
                  <a:srgbClr val="FFFF00"/>
                </a:solidFill>
                <a:effectLst>
                  <a:outerShdw blurRad="38100" dist="38100" dir="2700000" algn="tl">
                    <a:srgbClr val="000000">
                      <a:alpha val="43137"/>
                    </a:srgbClr>
                  </a:outerShdw>
                </a:effectLst>
              </a:rPr>
              <a:t>.</a:t>
            </a:r>
          </a:p>
        </p:txBody>
      </p:sp>
      <p:pic>
        <p:nvPicPr>
          <p:cNvPr id="100357" name="Picture 5" descr="Rotating_earth_%28large%29"/>
          <p:cNvPicPr>
            <a:picLocks noGrp="1" noChangeAspect="1" noChangeArrowheads="1" noCrop="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6113959" y="1563861"/>
            <a:ext cx="3213100" cy="321151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00358" name="Text Box 6"/>
          <p:cNvSpPr txBox="1">
            <a:spLocks noChangeArrowheads="1"/>
          </p:cNvSpPr>
          <p:nvPr/>
        </p:nvSpPr>
        <p:spPr bwMode="auto">
          <a:xfrm>
            <a:off x="7854413" y="4530899"/>
            <a:ext cx="15208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a:spcBef>
                <a:spcPct val="20000"/>
              </a:spcBef>
              <a:buClr>
                <a:schemeClr val="tx1"/>
              </a:buClr>
              <a:buChar char="•"/>
              <a:defRPr sz="2800">
                <a:solidFill>
                  <a:schemeClr val="tx1"/>
                </a:solidFill>
                <a:latin typeface="Verdana" pitchFamily="34" charset="0"/>
              </a:defRPr>
            </a:lvl2pPr>
            <a:lvl3pPr marL="1143000" indent="-22860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a:spcBef>
                <a:spcPct val="20000"/>
              </a:spcBef>
              <a:buClr>
                <a:schemeClr val="tx2"/>
              </a:buClr>
              <a:buChar char="•"/>
              <a:defRPr sz="2000">
                <a:solidFill>
                  <a:schemeClr val="tx1"/>
                </a:solidFill>
                <a:latin typeface="Verdana" pitchFamily="34" charset="0"/>
              </a:defRPr>
            </a:lvl4pPr>
            <a:lvl5pPr marL="2057400" indent="-22860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algn="ctr" eaLnBrk="1" hangingPunct="1">
              <a:spcBef>
                <a:spcPct val="0"/>
              </a:spcBef>
              <a:buClrTx/>
              <a:buSzTx/>
              <a:buFontTx/>
              <a:buNone/>
            </a:pPr>
            <a:r>
              <a:rPr lang="de-DE" altLang="de-DE" sz="1000" dirty="0">
                <a:solidFill>
                  <a:schemeClr val="bg1"/>
                </a:solidFill>
                <a:latin typeface="Arial" charset="0"/>
                <a:cs typeface="Arial" charset="0"/>
              </a:rPr>
              <a:t>Marvel GNU 1.2 </a:t>
            </a:r>
            <a:r>
              <a:rPr lang="de-DE" altLang="de-DE" sz="1000" dirty="0" err="1">
                <a:solidFill>
                  <a:schemeClr val="bg1"/>
                </a:solidFill>
                <a:latin typeface="Arial" charset="0"/>
                <a:cs typeface="Arial" charset="0"/>
              </a:rPr>
              <a:t>or</a:t>
            </a:r>
            <a:r>
              <a:rPr lang="de-DE" altLang="de-DE" sz="1000" dirty="0">
                <a:solidFill>
                  <a:schemeClr val="bg1"/>
                </a:solidFill>
                <a:latin typeface="Arial" charset="0"/>
                <a:cs typeface="Arial" charset="0"/>
              </a:rPr>
              <a:t> </a:t>
            </a:r>
            <a:r>
              <a:rPr lang="de-DE" altLang="de-DE" sz="1000" dirty="0" err="1">
                <a:solidFill>
                  <a:schemeClr val="bg1"/>
                </a:solidFill>
                <a:latin typeface="Arial" charset="0"/>
                <a:cs typeface="Arial" charset="0"/>
              </a:rPr>
              <a:t>later</a:t>
            </a:r>
            <a:endParaRPr lang="de-DE" altLang="de-DE" sz="1000" dirty="0">
              <a:solidFill>
                <a:schemeClr val="bg1"/>
              </a:solidFill>
              <a:latin typeface="Arial" charset="0"/>
              <a:cs typeface="Arial" charset="0"/>
            </a:endParaRPr>
          </a:p>
        </p:txBody>
      </p:sp>
      <p:cxnSp>
        <p:nvCxnSpPr>
          <p:cNvPr id="7" name="Connecteur droit 6"/>
          <p:cNvCxnSpPr/>
          <p:nvPr/>
        </p:nvCxnSpPr>
        <p:spPr>
          <a:xfrm>
            <a:off x="470517" y="0"/>
            <a:ext cx="0" cy="6858000"/>
          </a:xfrm>
          <a:prstGeom prst="line">
            <a:avLst/>
          </a:prstGeom>
          <a:ln>
            <a:solidFill>
              <a:schemeClr val="accent6">
                <a:lumMod val="75000"/>
              </a:schemeClr>
            </a:solidFill>
          </a:ln>
        </p:spPr>
        <p:style>
          <a:lnRef idx="3">
            <a:schemeClr val="accent1"/>
          </a:lnRef>
          <a:fillRef idx="0">
            <a:schemeClr val="accent1"/>
          </a:fillRef>
          <a:effectRef idx="2">
            <a:schemeClr val="accent1"/>
          </a:effectRef>
          <a:fontRef idx="minor">
            <a:schemeClr val="tx1"/>
          </a:fontRef>
        </p:style>
      </p:cxnSp>
      <p:sp>
        <p:nvSpPr>
          <p:cNvPr id="9" name="Rectangle 8"/>
          <p:cNvSpPr/>
          <p:nvPr/>
        </p:nvSpPr>
        <p:spPr>
          <a:xfrm>
            <a:off x="11292397" y="0"/>
            <a:ext cx="899603" cy="6858000"/>
          </a:xfrm>
          <a:prstGeom prst="rect">
            <a:avLst/>
          </a:prstGeom>
          <a:solidFill>
            <a:schemeClr val="accent6">
              <a:lumMod val="75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0" name="Rectangle 2"/>
          <p:cNvSpPr txBox="1">
            <a:spLocks noChangeArrowheads="1"/>
          </p:cNvSpPr>
          <p:nvPr/>
        </p:nvSpPr>
        <p:spPr>
          <a:xfrm>
            <a:off x="510242" y="0"/>
            <a:ext cx="10742429" cy="1155700"/>
          </a:xfrm>
          <a:prstGeom prst="rect">
            <a:avLst/>
          </a:prstGeom>
          <a:noFill/>
          <a:ln>
            <a:noFill/>
          </a:ln>
          <a:effectLst>
            <a:outerShdw blurRad="50800" dist="38100" dir="2700000" algn="tl" rotWithShape="0">
              <a:prstClr val="black">
                <a:alpha val="40000"/>
              </a:prstClr>
            </a:outerShdw>
          </a:effectLst>
        </p:spPr>
        <p:txBody>
          <a:bodyPr vert="horz" wrap="square" lIns="91440" tIns="27432" rIns="91440" bIns="45720" anchor="b" anchorCtr="0" compatLnSpc="1">
            <a:normAutofit/>
          </a:bodyPr>
          <a:lstStyle>
            <a:lvl1pPr marL="0" marR="0" lvl="0" indent="0" algn="l" defTabSz="914400" rtl="0" fontAlgn="auto" hangingPunct="1">
              <a:lnSpc>
                <a:spcPct val="90000"/>
              </a:lnSpc>
              <a:spcBef>
                <a:spcPts val="0"/>
              </a:spcBef>
              <a:spcAft>
                <a:spcPts val="0"/>
              </a:spcAft>
              <a:buNone/>
              <a:tabLst/>
              <a:defRPr lang="fr-FR" sz="4400" b="1" i="0" u="none" strike="noStrike" kern="1200" cap="none" spc="-50" baseline="0">
                <a:solidFill>
                  <a:srgbClr val="E32D91"/>
                </a:solidFill>
                <a:uFillTx/>
                <a:latin typeface="Century Schoolbook"/>
              </a:defRPr>
            </a:lvl1pPr>
          </a:lstStyle>
          <a:p>
            <a:pPr algn="ctr">
              <a:defRPr/>
            </a:pPr>
            <a:r>
              <a:rPr lang="de-DE" sz="4000">
                <a:solidFill>
                  <a:schemeClr val="bg1"/>
                </a:solidFill>
                <a:effectLst>
                  <a:outerShdw blurRad="38100" dist="38100" dir="2700000" algn="tl">
                    <a:srgbClr val="000000">
                      <a:alpha val="43137"/>
                    </a:srgbClr>
                  </a:outerShdw>
                </a:effectLst>
              </a:rPr>
              <a:t>Konsequenzen der Verwerfung des Messias</a:t>
            </a:r>
            <a:endParaRPr lang="de-DE" sz="40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62853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pic>
        <p:nvPicPr>
          <p:cNvPr id="101381" name="Picture 6" descr="File:Stroop Report - Warsaw Ghetto Uprising 06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7643" y="2034843"/>
            <a:ext cx="3869531" cy="27468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5" name="Rectangle 3"/>
          <p:cNvSpPr>
            <a:spLocks noGrp="1" noChangeArrowheads="1"/>
          </p:cNvSpPr>
          <p:nvPr>
            <p:ph type="body" sz="half" idx="4294967295"/>
          </p:nvPr>
        </p:nvSpPr>
        <p:spPr>
          <a:xfrm>
            <a:off x="470517" y="1455938"/>
            <a:ext cx="6663667" cy="5335479"/>
          </a:xfrm>
        </p:spPr>
        <p:txBody>
          <a:bodyPr>
            <a:normAutofit fontScale="92500"/>
          </a:bodyPr>
          <a:lstStyle/>
          <a:p>
            <a:pPr algn="ctr">
              <a:lnSpc>
                <a:spcPct val="90000"/>
              </a:lnSpc>
              <a:buNone/>
              <a:defRPr/>
            </a:pPr>
            <a:r>
              <a:rPr lang="de-DE" sz="2200" dirty="0">
                <a:solidFill>
                  <a:schemeClr val="accent6">
                    <a:lumMod val="75000"/>
                  </a:schemeClr>
                </a:solidFill>
                <a:effectLst>
                  <a:outerShdw blurRad="38100" dist="38100" dir="2700000" algn="tl">
                    <a:srgbClr val="000000">
                      <a:alpha val="43137"/>
                    </a:srgbClr>
                  </a:outerShdw>
                </a:effectLst>
              </a:rPr>
              <a:t>5. Mose 28,65-67:</a:t>
            </a:r>
          </a:p>
          <a:p>
            <a:pPr algn="ctr">
              <a:lnSpc>
                <a:spcPct val="90000"/>
              </a:lnSpc>
              <a:buNone/>
              <a:defRPr/>
            </a:pPr>
            <a:r>
              <a:rPr lang="de-DE" sz="2400" baseline="30000" dirty="0">
                <a:solidFill>
                  <a:schemeClr val="accent6">
                    <a:lumMod val="75000"/>
                  </a:schemeClr>
                </a:solidFill>
                <a:effectLst>
                  <a:outerShdw blurRad="38100" dist="38100" dir="2700000" algn="tl">
                    <a:srgbClr val="000000">
                      <a:alpha val="43137"/>
                    </a:srgbClr>
                  </a:outerShdw>
                </a:effectLst>
              </a:rPr>
              <a:t>65 </a:t>
            </a:r>
            <a:r>
              <a:rPr lang="de-DE" sz="2400" dirty="0">
                <a:solidFill>
                  <a:srgbClr val="FFFF00"/>
                </a:solidFill>
                <a:effectLst>
                  <a:outerShdw blurRad="38100" dist="38100" dir="2700000" algn="tl">
                    <a:srgbClr val="000000">
                      <a:alpha val="43137"/>
                    </a:srgbClr>
                  </a:outerShdw>
                </a:effectLst>
              </a:rPr>
              <a:t>Und unter jenen Nationen wirst du </a:t>
            </a:r>
            <a:r>
              <a:rPr lang="de-DE" sz="2400" dirty="0">
                <a:solidFill>
                  <a:srgbClr val="00FF00"/>
                </a:solidFill>
                <a:effectLst>
                  <a:outerShdw blurRad="38100" dist="38100" dir="2700000" algn="tl">
                    <a:srgbClr val="000000">
                      <a:alpha val="43137"/>
                    </a:srgbClr>
                  </a:outerShdw>
                </a:effectLst>
              </a:rPr>
              <a:t>nicht rasten</a:t>
            </a:r>
            <a:r>
              <a:rPr lang="de-DE" sz="2400" dirty="0">
                <a:solidFill>
                  <a:srgbClr val="FFFF00"/>
                </a:solidFill>
                <a:effectLst>
                  <a:outerShdw blurRad="38100" dist="38100" dir="2700000" algn="tl">
                    <a:srgbClr val="000000">
                      <a:alpha val="43137"/>
                    </a:srgbClr>
                  </a:outerShdw>
                </a:effectLst>
              </a:rPr>
              <a:t>, und deine Fusssohle wird </a:t>
            </a:r>
            <a:r>
              <a:rPr lang="de-DE" sz="2400" dirty="0">
                <a:solidFill>
                  <a:srgbClr val="00FF00"/>
                </a:solidFill>
                <a:effectLst>
                  <a:outerShdw blurRad="38100" dist="38100" dir="2700000" algn="tl">
                    <a:srgbClr val="000000">
                      <a:alpha val="43137"/>
                    </a:srgbClr>
                  </a:outerShdw>
                </a:effectLst>
              </a:rPr>
              <a:t>keine Ruhestätte </a:t>
            </a:r>
            <a:r>
              <a:rPr lang="de-DE" sz="2400" dirty="0">
                <a:solidFill>
                  <a:srgbClr val="FFFF00"/>
                </a:solidFill>
                <a:effectLst>
                  <a:outerShdw blurRad="38100" dist="38100" dir="2700000" algn="tl">
                    <a:srgbClr val="000000">
                      <a:alpha val="43137"/>
                    </a:srgbClr>
                  </a:outerShdw>
                </a:effectLst>
              </a:rPr>
              <a:t>finden; und der HERR wird dir daselbst </a:t>
            </a:r>
            <a:br>
              <a:rPr lang="de-DE" sz="2400" dirty="0">
                <a:solidFill>
                  <a:srgbClr val="FFFF00"/>
                </a:solidFill>
                <a:effectLst>
                  <a:outerShdw blurRad="38100" dist="38100" dir="2700000" algn="tl">
                    <a:srgbClr val="000000">
                      <a:alpha val="43137"/>
                    </a:srgbClr>
                  </a:outerShdw>
                </a:effectLst>
              </a:rPr>
            </a:br>
            <a:r>
              <a:rPr lang="de-DE" sz="2400" dirty="0">
                <a:solidFill>
                  <a:srgbClr val="FFFF00"/>
                </a:solidFill>
                <a:effectLst>
                  <a:outerShdw blurRad="38100" dist="38100" dir="2700000" algn="tl">
                    <a:srgbClr val="000000">
                      <a:alpha val="43137"/>
                    </a:srgbClr>
                  </a:outerShdw>
                </a:effectLst>
              </a:rPr>
              <a:t>ein </a:t>
            </a:r>
            <a:r>
              <a:rPr lang="de-DE" sz="2400" dirty="0">
                <a:solidFill>
                  <a:srgbClr val="00FF00"/>
                </a:solidFill>
                <a:effectLst>
                  <a:outerShdw blurRad="38100" dist="38100" dir="2700000" algn="tl">
                    <a:srgbClr val="000000">
                      <a:alpha val="43137"/>
                    </a:srgbClr>
                  </a:outerShdw>
                </a:effectLst>
              </a:rPr>
              <a:t>zitterndes Herz </a:t>
            </a:r>
            <a:r>
              <a:rPr lang="de-DE" sz="2400" dirty="0">
                <a:solidFill>
                  <a:srgbClr val="FFFF00"/>
                </a:solidFill>
                <a:effectLst>
                  <a:outerShdw blurRad="38100" dist="38100" dir="2700000" algn="tl">
                    <a:srgbClr val="000000">
                      <a:alpha val="43137"/>
                    </a:srgbClr>
                  </a:outerShdw>
                </a:effectLst>
              </a:rPr>
              <a:t>geben, </a:t>
            </a:r>
            <a:r>
              <a:rPr lang="de-DE" sz="2400" dirty="0">
                <a:solidFill>
                  <a:srgbClr val="00FF00"/>
                </a:solidFill>
                <a:effectLst>
                  <a:outerShdw blurRad="38100" dist="38100" dir="2700000" algn="tl">
                    <a:srgbClr val="000000">
                      <a:alpha val="43137"/>
                    </a:srgbClr>
                  </a:outerShdw>
                </a:effectLst>
              </a:rPr>
              <a:t>Erlöschen der Augen </a:t>
            </a:r>
            <a:br>
              <a:rPr lang="de-DE" sz="2400" dirty="0">
                <a:solidFill>
                  <a:srgbClr val="00FF00"/>
                </a:solidFill>
                <a:effectLst>
                  <a:outerShdw blurRad="38100" dist="38100" dir="2700000" algn="tl">
                    <a:srgbClr val="000000">
                      <a:alpha val="43137"/>
                    </a:srgbClr>
                  </a:outerShdw>
                </a:effectLst>
              </a:rPr>
            </a:br>
            <a:r>
              <a:rPr lang="de-DE" sz="2400" dirty="0">
                <a:solidFill>
                  <a:srgbClr val="FFFF00"/>
                </a:solidFill>
                <a:effectLst>
                  <a:outerShdw blurRad="38100" dist="38100" dir="2700000" algn="tl">
                    <a:srgbClr val="000000">
                      <a:alpha val="43137"/>
                    </a:srgbClr>
                  </a:outerShdw>
                </a:effectLst>
              </a:rPr>
              <a:t>und Verschmachten der Seele. </a:t>
            </a:r>
            <a:br>
              <a:rPr lang="de-DE" sz="2400" dirty="0">
                <a:solidFill>
                  <a:srgbClr val="FFFF00"/>
                </a:solidFill>
                <a:effectLst>
                  <a:outerShdw blurRad="38100" dist="38100" dir="2700000" algn="tl">
                    <a:srgbClr val="000000">
                      <a:alpha val="43137"/>
                    </a:srgbClr>
                  </a:outerShdw>
                </a:effectLst>
              </a:rPr>
            </a:br>
            <a:r>
              <a:rPr lang="de-DE" sz="2400" baseline="30000" dirty="0">
                <a:solidFill>
                  <a:schemeClr val="accent6">
                    <a:lumMod val="75000"/>
                  </a:schemeClr>
                </a:solidFill>
                <a:effectLst>
                  <a:outerShdw blurRad="38100" dist="38100" dir="2700000" algn="tl">
                    <a:srgbClr val="000000">
                      <a:alpha val="43137"/>
                    </a:srgbClr>
                  </a:outerShdw>
                </a:effectLst>
              </a:rPr>
              <a:t>66 </a:t>
            </a:r>
            <a:r>
              <a:rPr lang="de-DE" sz="2400" dirty="0">
                <a:solidFill>
                  <a:srgbClr val="FFFF00"/>
                </a:solidFill>
                <a:effectLst>
                  <a:outerShdw blurRad="38100" dist="38100" dir="2700000" algn="tl">
                    <a:srgbClr val="000000">
                      <a:alpha val="43137"/>
                    </a:srgbClr>
                  </a:outerShdw>
                </a:effectLst>
              </a:rPr>
              <a:t>Und </a:t>
            </a:r>
            <a:r>
              <a:rPr lang="de-DE" sz="2400" dirty="0">
                <a:solidFill>
                  <a:srgbClr val="00FF00"/>
                </a:solidFill>
                <a:effectLst>
                  <a:outerShdw blurRad="38100" dist="38100" dir="2700000" algn="tl">
                    <a:srgbClr val="000000">
                      <a:alpha val="43137"/>
                    </a:srgbClr>
                  </a:outerShdw>
                </a:effectLst>
              </a:rPr>
              <a:t>dein Leben wird schwebend vor dir hangen</a:t>
            </a:r>
            <a:r>
              <a:rPr lang="de-DE" sz="2400" dirty="0">
                <a:solidFill>
                  <a:srgbClr val="FFFF00"/>
                </a:solidFill>
                <a:effectLst>
                  <a:outerShdw blurRad="38100" dist="38100" dir="2700000" algn="tl">
                    <a:srgbClr val="000000">
                      <a:alpha val="43137"/>
                    </a:srgbClr>
                  </a:outerShdw>
                </a:effectLst>
              </a:rPr>
              <a:t>, und du wirst dich fürchten Nacht und Tag </a:t>
            </a:r>
            <a:br>
              <a:rPr lang="de-DE" sz="2400" dirty="0">
                <a:solidFill>
                  <a:srgbClr val="FFFF00"/>
                </a:solidFill>
                <a:effectLst>
                  <a:outerShdw blurRad="38100" dist="38100" dir="2700000" algn="tl">
                    <a:srgbClr val="000000">
                      <a:alpha val="43137"/>
                    </a:srgbClr>
                  </a:outerShdw>
                </a:effectLst>
              </a:rPr>
            </a:br>
            <a:r>
              <a:rPr lang="de-DE" sz="2400" dirty="0">
                <a:solidFill>
                  <a:srgbClr val="FFFF00"/>
                </a:solidFill>
                <a:effectLst>
                  <a:outerShdw blurRad="38100" dist="38100" dir="2700000" algn="tl">
                    <a:srgbClr val="000000">
                      <a:alpha val="43137"/>
                    </a:srgbClr>
                  </a:outerShdw>
                </a:effectLst>
              </a:rPr>
              <a:t>und deinem Leben nicht trauen. </a:t>
            </a:r>
            <a:br>
              <a:rPr lang="de-DE" sz="2400" dirty="0">
                <a:solidFill>
                  <a:srgbClr val="FFFF00"/>
                </a:solidFill>
                <a:effectLst>
                  <a:outerShdw blurRad="38100" dist="38100" dir="2700000" algn="tl">
                    <a:srgbClr val="000000">
                      <a:alpha val="43137"/>
                    </a:srgbClr>
                  </a:outerShdw>
                </a:effectLst>
              </a:rPr>
            </a:br>
            <a:r>
              <a:rPr lang="de-DE" sz="2400" baseline="30000" dirty="0">
                <a:solidFill>
                  <a:schemeClr val="accent6">
                    <a:lumMod val="75000"/>
                  </a:schemeClr>
                </a:solidFill>
                <a:effectLst>
                  <a:outerShdw blurRad="38100" dist="38100" dir="2700000" algn="tl">
                    <a:srgbClr val="000000">
                      <a:alpha val="43137"/>
                    </a:srgbClr>
                  </a:outerShdw>
                </a:effectLst>
              </a:rPr>
              <a:t>67 </a:t>
            </a:r>
            <a:r>
              <a:rPr lang="de-DE" sz="2400" dirty="0">
                <a:solidFill>
                  <a:srgbClr val="FFFF00"/>
                </a:solidFill>
                <a:effectLst>
                  <a:outerShdw blurRad="38100" dist="38100" dir="2700000" algn="tl">
                    <a:srgbClr val="000000">
                      <a:alpha val="43137"/>
                    </a:srgbClr>
                  </a:outerShdw>
                </a:effectLst>
              </a:rPr>
              <a:t>Am Morgen wirst du sagen: </a:t>
            </a:r>
            <a:br>
              <a:rPr lang="de-DE" sz="2400" dirty="0">
                <a:solidFill>
                  <a:srgbClr val="FFFF00"/>
                </a:solidFill>
                <a:effectLst>
                  <a:outerShdw blurRad="38100" dist="38100" dir="2700000" algn="tl">
                    <a:srgbClr val="000000">
                      <a:alpha val="43137"/>
                    </a:srgbClr>
                  </a:outerShdw>
                </a:effectLst>
              </a:rPr>
            </a:br>
            <a:r>
              <a:rPr lang="de-DE" sz="2400" dirty="0">
                <a:solidFill>
                  <a:srgbClr val="FFFF00"/>
                </a:solidFill>
                <a:effectLst>
                  <a:outerShdw blurRad="38100" dist="38100" dir="2700000" algn="tl">
                    <a:srgbClr val="000000">
                      <a:alpha val="43137"/>
                    </a:srgbClr>
                  </a:outerShdw>
                </a:effectLst>
              </a:rPr>
              <a:t>Wäre es doch Abend! </a:t>
            </a:r>
            <a:br>
              <a:rPr lang="de-DE" sz="2400" dirty="0">
                <a:solidFill>
                  <a:srgbClr val="FFFF00"/>
                </a:solidFill>
                <a:effectLst>
                  <a:outerShdw blurRad="38100" dist="38100" dir="2700000" algn="tl">
                    <a:srgbClr val="000000">
                      <a:alpha val="43137"/>
                    </a:srgbClr>
                  </a:outerShdw>
                </a:effectLst>
              </a:rPr>
            </a:br>
            <a:r>
              <a:rPr lang="de-DE" sz="2400" dirty="0">
                <a:solidFill>
                  <a:srgbClr val="FFFF00"/>
                </a:solidFill>
                <a:effectLst>
                  <a:outerShdw blurRad="38100" dist="38100" dir="2700000" algn="tl">
                    <a:srgbClr val="000000">
                      <a:alpha val="43137"/>
                    </a:srgbClr>
                  </a:outerShdw>
                </a:effectLst>
              </a:rPr>
              <a:t>Und am Abend wirst du sagen: </a:t>
            </a:r>
            <a:br>
              <a:rPr lang="de-DE" sz="2400" dirty="0">
                <a:solidFill>
                  <a:srgbClr val="FFFF00"/>
                </a:solidFill>
                <a:effectLst>
                  <a:outerShdw blurRad="38100" dist="38100" dir="2700000" algn="tl">
                    <a:srgbClr val="000000">
                      <a:alpha val="43137"/>
                    </a:srgbClr>
                  </a:outerShdw>
                </a:effectLst>
              </a:rPr>
            </a:br>
            <a:r>
              <a:rPr lang="de-DE" sz="2400" dirty="0">
                <a:solidFill>
                  <a:srgbClr val="FFFF00"/>
                </a:solidFill>
                <a:effectLst>
                  <a:outerShdw blurRad="38100" dist="38100" dir="2700000" algn="tl">
                    <a:srgbClr val="000000">
                      <a:alpha val="43137"/>
                    </a:srgbClr>
                  </a:outerShdw>
                </a:effectLst>
              </a:rPr>
              <a:t>Wäre es doch Morgen! </a:t>
            </a:r>
            <a:br>
              <a:rPr lang="de-DE" sz="2400" dirty="0">
                <a:solidFill>
                  <a:srgbClr val="FFFF00"/>
                </a:solidFill>
                <a:effectLst>
                  <a:outerShdw blurRad="38100" dist="38100" dir="2700000" algn="tl">
                    <a:srgbClr val="000000">
                      <a:alpha val="43137"/>
                    </a:srgbClr>
                  </a:outerShdw>
                </a:effectLst>
              </a:rPr>
            </a:br>
            <a:r>
              <a:rPr lang="de-DE" sz="2400" dirty="0">
                <a:solidFill>
                  <a:srgbClr val="FFFF00"/>
                </a:solidFill>
                <a:effectLst>
                  <a:outerShdw blurRad="38100" dist="38100" dir="2700000" algn="tl">
                    <a:srgbClr val="000000">
                      <a:alpha val="43137"/>
                    </a:srgbClr>
                  </a:outerShdw>
                </a:effectLst>
              </a:rPr>
              <a:t>Wegen der </a:t>
            </a:r>
            <a:r>
              <a:rPr lang="de-DE" sz="2400" dirty="0">
                <a:solidFill>
                  <a:srgbClr val="00FF00"/>
                </a:solidFill>
                <a:effectLst>
                  <a:outerShdw blurRad="38100" dist="38100" dir="2700000" algn="tl">
                    <a:srgbClr val="000000">
                      <a:alpha val="43137"/>
                    </a:srgbClr>
                  </a:outerShdw>
                </a:effectLst>
              </a:rPr>
              <a:t>Furcht deines Herzens</a:t>
            </a:r>
            <a:r>
              <a:rPr lang="de-DE" sz="2400" dirty="0">
                <a:solidFill>
                  <a:srgbClr val="FFFF00"/>
                </a:solidFill>
                <a:effectLst>
                  <a:outerShdw blurRad="38100" dist="38100" dir="2700000" algn="tl">
                    <a:srgbClr val="000000">
                      <a:alpha val="43137"/>
                    </a:srgbClr>
                  </a:outerShdw>
                </a:effectLst>
              </a:rPr>
              <a:t>, womit du dich fürchten, und wegen des Anblicks deiner Augen, </a:t>
            </a:r>
            <a:br>
              <a:rPr lang="de-DE" sz="2400" dirty="0">
                <a:solidFill>
                  <a:srgbClr val="FFFF00"/>
                </a:solidFill>
                <a:effectLst>
                  <a:outerShdw blurRad="38100" dist="38100" dir="2700000" algn="tl">
                    <a:srgbClr val="000000">
                      <a:alpha val="43137"/>
                    </a:srgbClr>
                  </a:outerShdw>
                </a:effectLst>
              </a:rPr>
            </a:br>
            <a:r>
              <a:rPr lang="de-DE" sz="2400" dirty="0">
                <a:solidFill>
                  <a:srgbClr val="FFFF00"/>
                </a:solidFill>
                <a:effectLst>
                  <a:outerShdw blurRad="38100" dist="38100" dir="2700000" algn="tl">
                    <a:srgbClr val="000000">
                      <a:alpha val="43137"/>
                    </a:srgbClr>
                  </a:outerShdw>
                </a:effectLst>
              </a:rPr>
              <a:t>den du erblicken wirst</a:t>
            </a:r>
            <a:r>
              <a:rPr lang="de-DE" sz="2400" dirty="0">
                <a:solidFill>
                  <a:srgbClr val="FFFF00"/>
                </a:solidFill>
                <a:effectLst>
                  <a:outerShdw blurRad="38100" dist="38100" dir="2700000" algn="tl">
                    <a:srgbClr val="000000">
                      <a:alpha val="43137"/>
                    </a:srgbClr>
                  </a:outerShdw>
                </a:effectLst>
                <a:cs typeface="Times New Roman" pitchFamily="18" charset="0"/>
              </a:rPr>
              <a:t>.</a:t>
            </a:r>
            <a:r>
              <a:rPr lang="de-DE" sz="2400" dirty="0">
                <a:solidFill>
                  <a:srgbClr val="FFFF00"/>
                </a:solidFill>
              </a:rPr>
              <a:t> </a:t>
            </a:r>
          </a:p>
        </p:txBody>
      </p:sp>
      <p:sp>
        <p:nvSpPr>
          <p:cNvPr id="110597" name="Text Box 5"/>
          <p:cNvSpPr txBox="1">
            <a:spLocks noChangeArrowheads="1"/>
          </p:cNvSpPr>
          <p:nvPr/>
        </p:nvSpPr>
        <p:spPr bwMode="auto">
          <a:xfrm>
            <a:off x="7296621" y="5150218"/>
            <a:ext cx="3956050" cy="707886"/>
          </a:xfrm>
          <a:prstGeom prst="rect">
            <a:avLst/>
          </a:prstGeom>
          <a:noFill/>
          <a:ln w="9525" algn="ctr">
            <a:noFill/>
            <a:miter lim="800000"/>
            <a:headEnd/>
            <a:tailEnd/>
          </a:ln>
          <a:effectLst/>
        </p:spPr>
        <p:txBody>
          <a:bodyPr wrap="square">
            <a:spAutoFit/>
          </a:bodyPr>
          <a:lstStyle/>
          <a:p>
            <a:pPr algn="ctr">
              <a:defRPr/>
            </a:pPr>
            <a:r>
              <a:rPr lang="de-DE" sz="2000" dirty="0">
                <a:solidFill>
                  <a:schemeClr val="accent4">
                    <a:lumMod val="50000"/>
                  </a:schemeClr>
                </a:solidFill>
                <a:effectLst>
                  <a:outerShdw blurRad="38100" dist="38100" dir="2700000" algn="tl">
                    <a:srgbClr val="000000"/>
                  </a:outerShdw>
                </a:effectLst>
              </a:rPr>
              <a:t>70 – 1948: </a:t>
            </a:r>
            <a:br>
              <a:rPr lang="de-DE" sz="2000" dirty="0">
                <a:solidFill>
                  <a:schemeClr val="accent4">
                    <a:lumMod val="50000"/>
                  </a:schemeClr>
                </a:solidFill>
                <a:effectLst>
                  <a:outerShdw blurRad="38100" dist="38100" dir="2700000" algn="tl">
                    <a:srgbClr val="000000"/>
                  </a:outerShdw>
                </a:effectLst>
              </a:rPr>
            </a:br>
            <a:r>
              <a:rPr lang="de-DE" sz="2000" dirty="0">
                <a:solidFill>
                  <a:schemeClr val="accent4">
                    <a:lumMod val="50000"/>
                  </a:schemeClr>
                </a:solidFill>
                <a:effectLst>
                  <a:outerShdw blurRad="38100" dist="38100" dir="2700000" algn="tl">
                    <a:srgbClr val="000000"/>
                  </a:outerShdw>
                </a:effectLst>
              </a:rPr>
              <a:t>ca. 13 Millionen Tote</a:t>
            </a:r>
            <a:endParaRPr lang="de-DE" sz="2000" dirty="0">
              <a:solidFill>
                <a:schemeClr val="accent4">
                  <a:lumMod val="50000"/>
                </a:schemeClr>
              </a:solidFill>
            </a:endParaRPr>
          </a:p>
        </p:txBody>
      </p:sp>
      <p:sp>
        <p:nvSpPr>
          <p:cNvPr id="101382" name="Textfeld 3"/>
          <p:cNvSpPr txBox="1">
            <a:spLocks noChangeArrowheads="1"/>
          </p:cNvSpPr>
          <p:nvPr/>
        </p:nvSpPr>
        <p:spPr bwMode="auto">
          <a:xfrm>
            <a:off x="10759668" y="4427958"/>
            <a:ext cx="32733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a:spcBef>
                <a:spcPct val="20000"/>
              </a:spcBef>
              <a:buClr>
                <a:schemeClr val="tx1"/>
              </a:buClr>
              <a:buChar char="•"/>
              <a:defRPr sz="2800">
                <a:solidFill>
                  <a:schemeClr val="tx1"/>
                </a:solidFill>
                <a:latin typeface="Verdana" pitchFamily="34" charset="0"/>
              </a:defRPr>
            </a:lvl2pPr>
            <a:lvl3pPr marL="1143000" indent="-22860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a:spcBef>
                <a:spcPct val="20000"/>
              </a:spcBef>
              <a:buClr>
                <a:schemeClr val="tx2"/>
              </a:buClr>
              <a:buChar char="•"/>
              <a:defRPr sz="2000">
                <a:solidFill>
                  <a:schemeClr val="tx1"/>
                </a:solidFill>
                <a:latin typeface="Verdana" pitchFamily="34" charset="0"/>
              </a:defRPr>
            </a:lvl4pPr>
            <a:lvl5pPr marL="2057400" indent="-22860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algn="ctr" eaLnBrk="1" hangingPunct="1">
              <a:spcBef>
                <a:spcPct val="0"/>
              </a:spcBef>
              <a:buClrTx/>
              <a:buSzTx/>
              <a:buFontTx/>
              <a:buNone/>
            </a:pPr>
            <a:r>
              <a:rPr lang="de-DE" altLang="de-DE" sz="1000" dirty="0">
                <a:latin typeface="Tahoma" pitchFamily="34" charset="0"/>
                <a:cs typeface="Arial" charset="0"/>
              </a:rPr>
              <a:t>FB</a:t>
            </a:r>
          </a:p>
        </p:txBody>
      </p:sp>
      <p:cxnSp>
        <p:nvCxnSpPr>
          <p:cNvPr id="7" name="Connecteur droit 6"/>
          <p:cNvCxnSpPr/>
          <p:nvPr/>
        </p:nvCxnSpPr>
        <p:spPr>
          <a:xfrm>
            <a:off x="470517" y="0"/>
            <a:ext cx="0" cy="6858000"/>
          </a:xfrm>
          <a:prstGeom prst="line">
            <a:avLst/>
          </a:prstGeom>
          <a:ln>
            <a:solidFill>
              <a:schemeClr val="accent6">
                <a:lumMod val="75000"/>
              </a:schemeClr>
            </a:solidFill>
          </a:ln>
        </p:spPr>
        <p:style>
          <a:lnRef idx="3">
            <a:schemeClr val="accent1"/>
          </a:lnRef>
          <a:fillRef idx="0">
            <a:schemeClr val="accent1"/>
          </a:fillRef>
          <a:effectRef idx="2">
            <a:schemeClr val="accent1"/>
          </a:effectRef>
          <a:fontRef idx="minor">
            <a:schemeClr val="tx1"/>
          </a:fontRef>
        </p:style>
      </p:cxnSp>
      <p:sp>
        <p:nvSpPr>
          <p:cNvPr id="9" name="Rectangle 8"/>
          <p:cNvSpPr/>
          <p:nvPr/>
        </p:nvSpPr>
        <p:spPr>
          <a:xfrm>
            <a:off x="11292397" y="0"/>
            <a:ext cx="899603" cy="6858000"/>
          </a:xfrm>
          <a:prstGeom prst="rect">
            <a:avLst/>
          </a:prstGeom>
          <a:solidFill>
            <a:schemeClr val="accent6">
              <a:lumMod val="75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0" name="Rectangle 2"/>
          <p:cNvSpPr txBox="1">
            <a:spLocks noChangeArrowheads="1"/>
          </p:cNvSpPr>
          <p:nvPr/>
        </p:nvSpPr>
        <p:spPr>
          <a:xfrm>
            <a:off x="510242" y="0"/>
            <a:ext cx="10742429" cy="1155700"/>
          </a:xfrm>
          <a:prstGeom prst="rect">
            <a:avLst/>
          </a:prstGeom>
          <a:noFill/>
          <a:ln>
            <a:noFill/>
          </a:ln>
          <a:effectLst>
            <a:outerShdw blurRad="50800" dist="38100" dir="2700000" algn="tl" rotWithShape="0">
              <a:prstClr val="black">
                <a:alpha val="40000"/>
              </a:prstClr>
            </a:outerShdw>
          </a:effectLst>
        </p:spPr>
        <p:txBody>
          <a:bodyPr vert="horz" wrap="square" lIns="91440" tIns="27432" rIns="91440" bIns="45720" anchor="b" anchorCtr="0" compatLnSpc="1">
            <a:normAutofit/>
          </a:bodyPr>
          <a:lstStyle>
            <a:lvl1pPr marL="0" marR="0" lvl="0" indent="0" algn="l" defTabSz="914400" rtl="0" fontAlgn="auto" hangingPunct="1">
              <a:lnSpc>
                <a:spcPct val="90000"/>
              </a:lnSpc>
              <a:spcBef>
                <a:spcPts val="0"/>
              </a:spcBef>
              <a:spcAft>
                <a:spcPts val="0"/>
              </a:spcAft>
              <a:buNone/>
              <a:tabLst/>
              <a:defRPr lang="fr-FR" sz="4400" b="1" i="0" u="none" strike="noStrike" kern="1200" cap="none" spc="-50" baseline="0">
                <a:solidFill>
                  <a:srgbClr val="E32D91"/>
                </a:solidFill>
                <a:uFillTx/>
                <a:latin typeface="Century Schoolbook"/>
              </a:defRPr>
            </a:lvl1pPr>
          </a:lstStyle>
          <a:p>
            <a:pPr algn="ctr">
              <a:defRPr/>
            </a:pPr>
            <a:r>
              <a:rPr lang="de-DE" sz="4000">
                <a:solidFill>
                  <a:schemeClr val="bg1"/>
                </a:solidFill>
                <a:effectLst>
                  <a:outerShdw blurRad="38100" dist="38100" dir="2700000" algn="tl">
                    <a:srgbClr val="000000">
                      <a:alpha val="43137"/>
                    </a:srgbClr>
                  </a:outerShdw>
                </a:effectLst>
              </a:rPr>
              <a:t>Konsequenzen der Verwerfung des Messias</a:t>
            </a:r>
            <a:endParaRPr lang="de-DE" sz="40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60487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1175656" y="1052514"/>
            <a:ext cx="9669031" cy="792162"/>
          </a:xfrm>
        </p:spPr>
        <p:txBody>
          <a:bodyPr>
            <a:normAutofit fontScale="90000"/>
          </a:bodyPr>
          <a:lstStyle/>
          <a:p>
            <a:pPr algn="ctr"/>
            <a:r>
              <a:rPr lang="de-DE" altLang="de-DE" sz="4000" dirty="0">
                <a:solidFill>
                  <a:schemeClr val="bg1"/>
                </a:solidFill>
                <a:effectLst>
                  <a:outerShdw blurRad="38100" dist="38100" dir="2700000" algn="tl">
                    <a:srgbClr val="000000">
                      <a:alpha val="43137"/>
                    </a:srgbClr>
                  </a:outerShdw>
                </a:effectLst>
              </a:rPr>
              <a:t>Dauernde jüdische Population im Land: </a:t>
            </a:r>
            <a:r>
              <a:rPr lang="de-DE" altLang="de-DE" sz="4000" dirty="0" smtClean="0">
                <a:solidFill>
                  <a:schemeClr val="bg1"/>
                </a:solidFill>
                <a:effectLst>
                  <a:outerShdw blurRad="38100" dist="38100" dir="2700000" algn="tl">
                    <a:srgbClr val="000000">
                      <a:alpha val="43137"/>
                    </a:srgbClr>
                  </a:outerShdw>
                </a:effectLst>
              </a:rPr>
              <a:t>                       Jesaja </a:t>
            </a:r>
            <a:r>
              <a:rPr lang="de-DE" altLang="de-DE" sz="4000" dirty="0">
                <a:solidFill>
                  <a:schemeClr val="bg1"/>
                </a:solidFill>
                <a:effectLst>
                  <a:outerShdw blurRad="38100" dist="38100" dir="2700000" algn="tl">
                    <a:srgbClr val="000000">
                      <a:alpha val="43137"/>
                    </a:srgbClr>
                  </a:outerShdw>
                </a:effectLst>
              </a:rPr>
              <a:t>6,11-13</a:t>
            </a:r>
            <a:r>
              <a:rPr lang="de-DE" altLang="de-DE" sz="4000" dirty="0">
                <a:solidFill>
                  <a:srgbClr val="00FF00"/>
                </a:solidFill>
              </a:rPr>
              <a:t/>
            </a:r>
            <a:br>
              <a:rPr lang="de-DE" altLang="de-DE" sz="4000" dirty="0">
                <a:solidFill>
                  <a:srgbClr val="00FF00"/>
                </a:solidFill>
              </a:rPr>
            </a:br>
            <a:endParaRPr lang="de-DE" altLang="de-DE" sz="4000" dirty="0">
              <a:solidFill>
                <a:srgbClr val="00FF00"/>
              </a:solidFill>
            </a:endParaRPr>
          </a:p>
        </p:txBody>
      </p:sp>
      <p:sp>
        <p:nvSpPr>
          <p:cNvPr id="58371" name="Rectangle 3"/>
          <p:cNvSpPr>
            <a:spLocks noGrp="1" noChangeArrowheads="1"/>
          </p:cNvSpPr>
          <p:nvPr>
            <p:ph type="body" sz="half" idx="1"/>
          </p:nvPr>
        </p:nvSpPr>
        <p:spPr>
          <a:xfrm>
            <a:off x="680935" y="1848677"/>
            <a:ext cx="5221102" cy="5013325"/>
          </a:xfrm>
        </p:spPr>
        <p:txBody>
          <a:bodyPr/>
          <a:lstStyle/>
          <a:p>
            <a:pPr>
              <a:lnSpc>
                <a:spcPct val="90000"/>
              </a:lnSpc>
              <a:buFont typeface="Wingdings" panose="05000000000000000000" pitchFamily="2" charset="2"/>
              <a:buNone/>
            </a:pPr>
            <a:r>
              <a:rPr lang="de-DE" altLang="de-DE" sz="2800" b="1" dirty="0">
                <a:latin typeface="Arial" panose="020B0604020202020204" pitchFamily="34" charset="0"/>
                <a:cs typeface="Arial" panose="020B0604020202020204" pitchFamily="34" charset="0"/>
              </a:rPr>
              <a:t>	</a:t>
            </a:r>
            <a:r>
              <a:rPr lang="de-DE" altLang="de-DE" sz="2800" dirty="0" err="1">
                <a:solidFill>
                  <a:schemeClr val="accent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Jes</a:t>
            </a:r>
            <a:r>
              <a:rPr lang="de-DE" altLang="de-DE" sz="2800" dirty="0">
                <a:solidFill>
                  <a:schemeClr val="accent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6,11-13: </a:t>
            </a:r>
            <a:r>
              <a:rPr lang="de-DE" altLang="de-DE" sz="2800" baseline="30000"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11</a:t>
            </a:r>
            <a:r>
              <a:rPr lang="de-DE" altLang="de-DE" sz="2800"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Und ich sprach: </a:t>
            </a:r>
            <a:r>
              <a:rPr lang="de-DE" altLang="de-DE" sz="2800" dirty="0">
                <a:solidFill>
                  <a:srgbClr val="00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Wie lange</a:t>
            </a:r>
            <a:r>
              <a:rPr lang="de-DE" altLang="de-DE" sz="2800"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Herr? Und er sprach: </a:t>
            </a:r>
            <a:r>
              <a:rPr lang="de-DE" altLang="de-DE" sz="2800" dirty="0">
                <a:solidFill>
                  <a:srgbClr val="00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Bis</a:t>
            </a:r>
            <a:r>
              <a:rPr lang="de-DE" altLang="de-DE" sz="2800"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die Städte verwüstet sind, ohne Bewohner, und die Häuser ohne Menschen, und das Land zur Öde verwüstet ist, </a:t>
            </a:r>
            <a:r>
              <a:rPr lang="de-DE" altLang="de-DE" sz="2800"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de-DE" altLang="de-DE" sz="2800" baseline="30000"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12</a:t>
            </a:r>
            <a:r>
              <a:rPr lang="de-DE" altLang="de-DE" sz="2800"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de-DE" altLang="de-DE" sz="2800"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und der HERR die Menschen weit entfernt hat, und der verlassenen Orte viele sind inmitten des Landes.</a:t>
            </a:r>
          </a:p>
          <a:p>
            <a:pPr>
              <a:lnSpc>
                <a:spcPct val="90000"/>
              </a:lnSpc>
            </a:pPr>
            <a:endParaRPr lang="de-DE" altLang="de-DE" sz="2800" b="1" dirty="0">
              <a:solidFill>
                <a:srgbClr val="FFFF00"/>
              </a:solidFill>
              <a:latin typeface="Arial" panose="020B0604020202020204" pitchFamily="34" charset="0"/>
              <a:cs typeface="Arial" panose="020B0604020202020204" pitchFamily="34" charset="0"/>
            </a:endParaRPr>
          </a:p>
        </p:txBody>
      </p:sp>
      <p:pic>
        <p:nvPicPr>
          <p:cNvPr id="6" name="Picture 5" descr="http://upload.wikimedia.org/wikipedia/commons/thumb/f/f0/%D0%92%D0%B8%D0%B4_%D0%B8%D0%B7_%D0%90%D1%82%D0%B5%D1%80%D0%B5%D1%82_%D0%BD%D0%B0_%D0%B3%D0%BE%D1%80%D1%8B.JPG/1024px-%D0%92%D0%B8%D0%B4_%D0%B8%D0%B7_%D0%90%D1%82%D0%B5%D1%80%D0%B5%D1%82_%D0%BD%D0%B0_%D0%B3%D0%BE%D1%80%D1%8B.JPG"/>
          <p:cNvPicPr>
            <a:picLocks noChangeAspect="1" noChangeArrowheads="1"/>
          </p:cNvPicPr>
          <p:nvPr/>
        </p:nvPicPr>
        <p:blipFill>
          <a:blip r:embed="rId2" cstate="print">
            <a:extLst>
              <a:ext uri="{28A0092B-C50C-407E-A947-70E740481C1C}">
                <a14:useLocalDpi xmlns:a14="http://schemas.microsoft.com/office/drawing/2010/main" val="0"/>
              </a:ext>
            </a:extLst>
          </a:blip>
          <a:srcRect b="31000"/>
          <a:stretch>
            <a:fillRect/>
          </a:stretch>
        </p:blipFill>
        <p:spPr bwMode="auto">
          <a:xfrm>
            <a:off x="6251651" y="1908939"/>
            <a:ext cx="4733025" cy="2446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feld 1"/>
          <p:cNvSpPr txBox="1">
            <a:spLocks noChangeArrowheads="1"/>
          </p:cNvSpPr>
          <p:nvPr/>
        </p:nvSpPr>
        <p:spPr bwMode="auto">
          <a:xfrm>
            <a:off x="9288378" y="4419602"/>
            <a:ext cx="169629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a:spcBef>
                <a:spcPct val="20000"/>
              </a:spcBef>
              <a:buClr>
                <a:schemeClr val="tx1"/>
              </a:buClr>
              <a:buChar char="•"/>
              <a:defRPr sz="2800">
                <a:solidFill>
                  <a:schemeClr val="tx1"/>
                </a:solidFill>
                <a:latin typeface="Verdana" pitchFamily="34" charset="0"/>
              </a:defRPr>
            </a:lvl2pPr>
            <a:lvl3pPr marL="1143000" indent="-22860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a:spcBef>
                <a:spcPct val="20000"/>
              </a:spcBef>
              <a:buClr>
                <a:schemeClr val="tx2"/>
              </a:buClr>
              <a:buChar char="•"/>
              <a:defRPr sz="2000">
                <a:solidFill>
                  <a:schemeClr val="tx1"/>
                </a:solidFill>
                <a:latin typeface="Verdana" pitchFamily="34" charset="0"/>
              </a:defRPr>
            </a:lvl4pPr>
            <a:lvl5pPr marL="2057400" indent="-22860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a:spcBef>
                <a:spcPct val="0"/>
              </a:spcBef>
              <a:buClrTx/>
              <a:buSzTx/>
              <a:buFontTx/>
              <a:buNone/>
            </a:pPr>
            <a:r>
              <a:rPr lang="fr-FR" altLang="de-DE" sz="1000" dirty="0">
                <a:solidFill>
                  <a:schemeClr val="bg1"/>
                </a:solidFill>
              </a:rPr>
              <a:t>Sir </a:t>
            </a:r>
            <a:r>
              <a:rPr lang="fr-FR" altLang="de-DE" sz="1000" dirty="0" err="1">
                <a:solidFill>
                  <a:schemeClr val="bg1"/>
                </a:solidFill>
              </a:rPr>
              <a:t>Shurf</a:t>
            </a:r>
            <a:r>
              <a:rPr lang="fr-FR" altLang="de-DE" sz="1000" dirty="0">
                <a:solidFill>
                  <a:schemeClr val="bg1"/>
                </a:solidFill>
              </a:rPr>
              <a:t> CC-BY-SA 3.0</a:t>
            </a:r>
          </a:p>
        </p:txBody>
      </p:sp>
    </p:spTree>
    <p:extLst>
      <p:ext uri="{BB962C8B-B14F-4D97-AF65-F5344CB8AC3E}">
        <p14:creationId xmlns:p14="http://schemas.microsoft.com/office/powerpoint/2010/main" val="3096354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1175656" y="1052514"/>
            <a:ext cx="9669031" cy="792162"/>
          </a:xfrm>
        </p:spPr>
        <p:txBody>
          <a:bodyPr>
            <a:normAutofit fontScale="90000"/>
          </a:bodyPr>
          <a:lstStyle/>
          <a:p>
            <a:pPr algn="ctr"/>
            <a:r>
              <a:rPr lang="de-DE" altLang="de-DE" sz="4000" dirty="0">
                <a:solidFill>
                  <a:schemeClr val="bg1"/>
                </a:solidFill>
                <a:effectLst>
                  <a:outerShdw blurRad="38100" dist="38100" dir="2700000" algn="tl">
                    <a:srgbClr val="000000">
                      <a:alpha val="43137"/>
                    </a:srgbClr>
                  </a:outerShdw>
                </a:effectLst>
              </a:rPr>
              <a:t>Dauernde jüdische Population im Land: </a:t>
            </a:r>
            <a:r>
              <a:rPr lang="de-DE" altLang="de-DE" sz="4000" dirty="0" smtClean="0">
                <a:solidFill>
                  <a:schemeClr val="bg1"/>
                </a:solidFill>
                <a:effectLst>
                  <a:outerShdw blurRad="38100" dist="38100" dir="2700000" algn="tl">
                    <a:srgbClr val="000000">
                      <a:alpha val="43137"/>
                    </a:srgbClr>
                  </a:outerShdw>
                </a:effectLst>
              </a:rPr>
              <a:t>                       Jesaja </a:t>
            </a:r>
            <a:r>
              <a:rPr lang="de-DE" altLang="de-DE" sz="4000" dirty="0">
                <a:solidFill>
                  <a:schemeClr val="bg1"/>
                </a:solidFill>
                <a:effectLst>
                  <a:outerShdw blurRad="38100" dist="38100" dir="2700000" algn="tl">
                    <a:srgbClr val="000000">
                      <a:alpha val="43137"/>
                    </a:srgbClr>
                  </a:outerShdw>
                </a:effectLst>
              </a:rPr>
              <a:t>6,11-13</a:t>
            </a:r>
            <a:r>
              <a:rPr lang="de-DE" altLang="de-DE" sz="4000" dirty="0">
                <a:solidFill>
                  <a:srgbClr val="00FF00"/>
                </a:solidFill>
              </a:rPr>
              <a:t/>
            </a:r>
            <a:br>
              <a:rPr lang="de-DE" altLang="de-DE" sz="4000" dirty="0">
                <a:solidFill>
                  <a:srgbClr val="00FF00"/>
                </a:solidFill>
              </a:rPr>
            </a:br>
            <a:endParaRPr lang="de-DE" altLang="de-DE" sz="4000" dirty="0">
              <a:solidFill>
                <a:srgbClr val="00FF00"/>
              </a:solidFill>
            </a:endParaRPr>
          </a:p>
        </p:txBody>
      </p:sp>
      <p:sp>
        <p:nvSpPr>
          <p:cNvPr id="58371" name="Rectangle 3"/>
          <p:cNvSpPr>
            <a:spLocks noGrp="1" noChangeArrowheads="1"/>
          </p:cNvSpPr>
          <p:nvPr>
            <p:ph type="body" sz="half" idx="1"/>
          </p:nvPr>
        </p:nvSpPr>
        <p:spPr>
          <a:xfrm>
            <a:off x="1703389" y="1844676"/>
            <a:ext cx="5329237" cy="5013325"/>
          </a:xfrm>
        </p:spPr>
        <p:txBody>
          <a:bodyPr/>
          <a:lstStyle/>
          <a:p>
            <a:pPr>
              <a:lnSpc>
                <a:spcPct val="90000"/>
              </a:lnSpc>
              <a:buFont typeface="Wingdings" panose="05000000000000000000" pitchFamily="2" charset="2"/>
              <a:buNone/>
            </a:pPr>
            <a:r>
              <a:rPr lang="de-DE" altLang="de-DE" sz="2800" b="1" dirty="0">
                <a:latin typeface="Arial" panose="020B0604020202020204" pitchFamily="34" charset="0"/>
                <a:cs typeface="Arial" panose="020B0604020202020204" pitchFamily="34" charset="0"/>
              </a:rPr>
              <a:t>	</a:t>
            </a:r>
            <a:endParaRPr lang="de-DE" altLang="de-DE" sz="2800" b="1" dirty="0">
              <a:solidFill>
                <a:srgbClr val="FFFF00"/>
              </a:solidFill>
              <a:latin typeface="Arial" panose="020B0604020202020204" pitchFamily="34" charset="0"/>
              <a:cs typeface="Arial" panose="020B0604020202020204" pitchFamily="34" charset="0"/>
            </a:endParaRPr>
          </a:p>
        </p:txBody>
      </p:sp>
      <p:sp>
        <p:nvSpPr>
          <p:cNvPr id="2" name="Rechteck 1"/>
          <p:cNvSpPr/>
          <p:nvPr/>
        </p:nvSpPr>
        <p:spPr>
          <a:xfrm>
            <a:off x="862756" y="1792058"/>
            <a:ext cx="5094351" cy="3539430"/>
          </a:xfrm>
          <a:prstGeom prst="rect">
            <a:avLst/>
          </a:prstGeom>
        </p:spPr>
        <p:txBody>
          <a:bodyPr wrap="square">
            <a:spAutoFit/>
          </a:bodyPr>
          <a:lstStyle/>
          <a:p>
            <a:pPr>
              <a:buFont typeface="Wingdings" panose="05000000000000000000" pitchFamily="2" charset="2"/>
              <a:buNone/>
            </a:pPr>
            <a:r>
              <a:rPr lang="de-DE" altLang="de-DE" sz="2800" baseline="30000"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13</a:t>
            </a:r>
            <a:r>
              <a:rPr lang="de-DE" altLang="de-DE" sz="2800"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Und ist noch </a:t>
            </a:r>
            <a:r>
              <a:rPr lang="de-DE" altLang="de-DE" sz="2800" dirty="0">
                <a:solidFill>
                  <a:srgbClr val="00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ein Zehntel </a:t>
            </a:r>
            <a:r>
              <a:rPr lang="de-DE" altLang="de-DE" sz="2800"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darin, so wird es wiederum vertilgt werden, gleich der Terebinthe und gleich der Eiche, von welchen, wenn sie gefällt sind, </a:t>
            </a:r>
            <a:r>
              <a:rPr lang="de-DE" altLang="de-DE" sz="2800" dirty="0">
                <a:solidFill>
                  <a:srgbClr val="00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ein Wurzelstock bleibt</a:t>
            </a:r>
            <a:r>
              <a:rPr lang="de-DE" altLang="de-DE" sz="2800"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ein heiliger Same ist sein Wurzelstock</a:t>
            </a:r>
            <a:r>
              <a:rPr lang="de-DE" altLang="de-DE" sz="2800"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lang="de-DE" altLang="de-DE" sz="2800"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3" name="Grafi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84409" y="1844676"/>
            <a:ext cx="4445044" cy="3282850"/>
          </a:xfrm>
          <a:prstGeom prst="rect">
            <a:avLst/>
          </a:prstGeom>
        </p:spPr>
      </p:pic>
      <p:cxnSp>
        <p:nvCxnSpPr>
          <p:cNvPr id="5" name="Gerader Verbinder 4"/>
          <p:cNvCxnSpPr/>
          <p:nvPr/>
        </p:nvCxnSpPr>
        <p:spPr>
          <a:xfrm>
            <a:off x="7888224" y="1844676"/>
            <a:ext cx="1033134" cy="0"/>
          </a:xfrm>
          <a:prstGeom prst="line">
            <a:avLst/>
          </a:prstGeom>
          <a:ln w="193675"/>
        </p:spPr>
        <p:style>
          <a:lnRef idx="1">
            <a:schemeClr val="dk1"/>
          </a:lnRef>
          <a:fillRef idx="0">
            <a:schemeClr val="dk1"/>
          </a:fillRef>
          <a:effectRef idx="0">
            <a:schemeClr val="dk1"/>
          </a:effectRef>
          <a:fontRef idx="minor">
            <a:schemeClr val="tx1"/>
          </a:fontRef>
        </p:style>
      </p:cxnSp>
      <p:pic>
        <p:nvPicPr>
          <p:cNvPr id="15" name="Grafik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3021514">
            <a:off x="8690022" y="1128558"/>
            <a:ext cx="2173867" cy="1086934"/>
          </a:xfrm>
          <a:prstGeom prst="rect">
            <a:avLst/>
          </a:prstGeom>
        </p:spPr>
      </p:pic>
      <p:sp>
        <p:nvSpPr>
          <p:cNvPr id="18" name="Textfeld 3"/>
          <p:cNvSpPr txBox="1">
            <a:spLocks noChangeArrowheads="1"/>
          </p:cNvSpPr>
          <p:nvPr/>
        </p:nvSpPr>
        <p:spPr bwMode="auto">
          <a:xfrm>
            <a:off x="10557446" y="2190458"/>
            <a:ext cx="34817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itchFamily="2" charset="2"/>
              <a:buBlip>
                <a:blip r:embed="rId4"/>
              </a:buBlip>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lr>
                <a:schemeClr val="accent2"/>
              </a:buClr>
              <a:buSzPct val="90000"/>
              <a:buFont typeface="Wingdings" pitchFamily="2" charset="2"/>
              <a:buBlip>
                <a:blip r:embed="rId5"/>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lr>
                <a:schemeClr val="folHlink"/>
              </a:buClr>
              <a:buSzPct val="90000"/>
              <a:buFont typeface="Wingdings" pitchFamily="2" charset="2"/>
              <a:buBlip>
                <a:blip r:embed="rId6"/>
              </a:buBlip>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charset="0"/>
              </a:defRPr>
            </a:lvl9pPr>
          </a:lstStyle>
          <a:p>
            <a:pPr eaLnBrk="1" hangingPunct="1">
              <a:spcBef>
                <a:spcPct val="0"/>
              </a:spcBef>
              <a:buClrTx/>
              <a:buSzTx/>
              <a:buFontTx/>
              <a:buNone/>
            </a:pPr>
            <a:r>
              <a:rPr lang="en-US" altLang="de-DE" sz="1000" dirty="0" smtClean="0">
                <a:solidFill>
                  <a:schemeClr val="bg1"/>
                </a:solidFill>
              </a:rPr>
              <a:t>FB</a:t>
            </a:r>
            <a:endParaRPr lang="en-US" altLang="de-DE" sz="1000" dirty="0">
              <a:solidFill>
                <a:schemeClr val="bg1"/>
              </a:solidFill>
            </a:endParaRPr>
          </a:p>
        </p:txBody>
      </p:sp>
    </p:spTree>
    <p:extLst>
      <p:ext uri="{BB962C8B-B14F-4D97-AF65-F5344CB8AC3E}">
        <p14:creationId xmlns:p14="http://schemas.microsoft.com/office/powerpoint/2010/main" val="2835385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232074" y="-12016"/>
            <a:ext cx="2619160" cy="6870016"/>
          </a:xfrm>
        </p:spPr>
      </p:pic>
      <p:sp>
        <p:nvSpPr>
          <p:cNvPr id="62477" name="Rectangle 13"/>
          <p:cNvSpPr>
            <a:spLocks noGrp="1" noChangeArrowheads="1"/>
          </p:cNvSpPr>
          <p:nvPr>
            <p:ph type="body" sz="half" idx="2"/>
          </p:nvPr>
        </p:nvSpPr>
        <p:spPr>
          <a:xfrm>
            <a:off x="1703389" y="1628775"/>
            <a:ext cx="2808287" cy="4205288"/>
          </a:xfrm>
        </p:spPr>
        <p:txBody>
          <a:bodyPr>
            <a:normAutofit fontScale="92500" lnSpcReduction="20000"/>
          </a:bodyPr>
          <a:lstStyle/>
          <a:p>
            <a:endParaRPr lang="de-DE" altLang="de-DE" sz="2800"/>
          </a:p>
          <a:p>
            <a:r>
              <a:rPr lang="de-DE" altLang="de-DE" sz="2800" b="1"/>
              <a:t>Safed</a:t>
            </a:r>
          </a:p>
          <a:p>
            <a:endParaRPr lang="de-DE" altLang="de-DE" sz="2800" b="1"/>
          </a:p>
          <a:p>
            <a:pPr>
              <a:buFont typeface="Wingdings" panose="05000000000000000000" pitchFamily="2" charset="2"/>
              <a:buNone/>
            </a:pPr>
            <a:endParaRPr lang="de-DE" altLang="de-DE" sz="2800"/>
          </a:p>
          <a:p>
            <a:r>
              <a:rPr lang="de-DE" altLang="de-DE" sz="2800" b="1"/>
              <a:t>Tiberias</a:t>
            </a:r>
          </a:p>
          <a:p>
            <a:pPr>
              <a:buFont typeface="Wingdings" panose="05000000000000000000" pitchFamily="2" charset="2"/>
              <a:buNone/>
            </a:pPr>
            <a:endParaRPr lang="de-DE" altLang="de-DE" sz="2800" b="1"/>
          </a:p>
          <a:p>
            <a:r>
              <a:rPr lang="de-DE" altLang="de-DE" sz="2800" b="1"/>
              <a:t>Jerusalem</a:t>
            </a:r>
          </a:p>
          <a:p>
            <a:r>
              <a:rPr lang="de-DE" altLang="de-DE" sz="2800" b="1"/>
              <a:t>Hebron</a:t>
            </a:r>
          </a:p>
        </p:txBody>
      </p:sp>
      <p:sp>
        <p:nvSpPr>
          <p:cNvPr id="62473" name="Line 9"/>
          <p:cNvSpPr>
            <a:spLocks noChangeShapeType="1"/>
          </p:cNvSpPr>
          <p:nvPr/>
        </p:nvSpPr>
        <p:spPr bwMode="auto">
          <a:xfrm flipV="1">
            <a:off x="3432174" y="1781299"/>
            <a:ext cx="5652449" cy="1980526"/>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62474" name="Line 10"/>
          <p:cNvSpPr>
            <a:spLocks noChangeShapeType="1"/>
          </p:cNvSpPr>
          <p:nvPr/>
        </p:nvSpPr>
        <p:spPr bwMode="auto">
          <a:xfrm flipV="1">
            <a:off x="3087789" y="1543791"/>
            <a:ext cx="5901832" cy="733477"/>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62475" name="Line 11"/>
          <p:cNvSpPr>
            <a:spLocks noChangeShapeType="1"/>
          </p:cNvSpPr>
          <p:nvPr/>
        </p:nvSpPr>
        <p:spPr bwMode="auto">
          <a:xfrm flipV="1">
            <a:off x="3436009" y="3431968"/>
            <a:ext cx="5126100" cy="1835211"/>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62476" name="Line 12"/>
          <p:cNvSpPr>
            <a:spLocks noChangeShapeType="1"/>
          </p:cNvSpPr>
          <p:nvPr/>
        </p:nvSpPr>
        <p:spPr bwMode="auto">
          <a:xfrm flipV="1">
            <a:off x="3754755" y="3111335"/>
            <a:ext cx="4937983" cy="1688235"/>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0" name="Rectangle 2"/>
          <p:cNvSpPr>
            <a:spLocks noGrp="1" noChangeArrowheads="1"/>
          </p:cNvSpPr>
          <p:nvPr>
            <p:ph type="title"/>
          </p:nvPr>
        </p:nvSpPr>
        <p:spPr>
          <a:xfrm>
            <a:off x="817541" y="880149"/>
            <a:ext cx="5803946" cy="1397120"/>
          </a:xfrm>
        </p:spPr>
        <p:txBody>
          <a:bodyPr>
            <a:normAutofit fontScale="90000"/>
          </a:bodyPr>
          <a:lstStyle/>
          <a:p>
            <a:pPr algn="ctr"/>
            <a:r>
              <a:rPr lang="de-DE" altLang="de-DE" sz="4000" dirty="0">
                <a:solidFill>
                  <a:schemeClr val="bg1"/>
                </a:solidFill>
                <a:effectLst>
                  <a:outerShdw blurRad="38100" dist="38100" dir="2700000" algn="tl">
                    <a:srgbClr val="000000">
                      <a:alpha val="43137"/>
                    </a:srgbClr>
                  </a:outerShdw>
                </a:effectLst>
              </a:rPr>
              <a:t>Dauernde jüdische Population im Land: </a:t>
            </a:r>
            <a:r>
              <a:rPr lang="de-DE" altLang="de-DE" sz="4000" dirty="0" smtClean="0">
                <a:solidFill>
                  <a:schemeClr val="bg1"/>
                </a:solidFill>
                <a:effectLst>
                  <a:outerShdw blurRad="38100" dist="38100" dir="2700000" algn="tl">
                    <a:srgbClr val="000000">
                      <a:alpha val="43137"/>
                    </a:srgbClr>
                  </a:outerShdw>
                </a:effectLst>
              </a:rPr>
              <a:t>                       </a:t>
            </a:r>
            <a:r>
              <a:rPr lang="de-DE" altLang="de-DE" sz="4000" dirty="0" err="1" smtClean="0">
                <a:solidFill>
                  <a:schemeClr val="bg1"/>
                </a:solidFill>
                <a:effectLst>
                  <a:outerShdw blurRad="38100" dist="38100" dir="2700000" algn="tl">
                    <a:srgbClr val="000000">
                      <a:alpha val="43137"/>
                    </a:srgbClr>
                  </a:outerShdw>
                </a:effectLst>
              </a:rPr>
              <a:t>Jes</a:t>
            </a:r>
            <a:r>
              <a:rPr lang="de-DE" altLang="de-DE" sz="4000" dirty="0" smtClean="0">
                <a:solidFill>
                  <a:schemeClr val="bg1"/>
                </a:solidFill>
                <a:effectLst>
                  <a:outerShdw blurRad="38100" dist="38100" dir="2700000" algn="tl">
                    <a:srgbClr val="000000">
                      <a:alpha val="43137"/>
                    </a:srgbClr>
                  </a:outerShdw>
                </a:effectLst>
              </a:rPr>
              <a:t> </a:t>
            </a:r>
            <a:r>
              <a:rPr lang="de-DE" altLang="de-DE" sz="4000" dirty="0">
                <a:solidFill>
                  <a:schemeClr val="bg1"/>
                </a:solidFill>
                <a:effectLst>
                  <a:outerShdw blurRad="38100" dist="38100" dir="2700000" algn="tl">
                    <a:srgbClr val="000000">
                      <a:alpha val="43137"/>
                    </a:srgbClr>
                  </a:outerShdw>
                </a:effectLst>
              </a:rPr>
              <a:t>6,11-13</a:t>
            </a:r>
            <a:r>
              <a:rPr lang="de-DE" altLang="de-DE" sz="4000" dirty="0">
                <a:solidFill>
                  <a:srgbClr val="00FF00"/>
                </a:solidFill>
              </a:rPr>
              <a:t/>
            </a:r>
            <a:br>
              <a:rPr lang="de-DE" altLang="de-DE" sz="4000" dirty="0">
                <a:solidFill>
                  <a:srgbClr val="00FF00"/>
                </a:solidFill>
              </a:rPr>
            </a:br>
            <a:endParaRPr lang="de-DE" altLang="de-DE" sz="4000" dirty="0">
              <a:solidFill>
                <a:srgbClr val="00FF00"/>
              </a:solidFill>
            </a:endParaRPr>
          </a:p>
        </p:txBody>
      </p:sp>
      <p:sp>
        <p:nvSpPr>
          <p:cNvPr id="5" name="Textfeld 4"/>
          <p:cNvSpPr txBox="1"/>
          <p:nvPr/>
        </p:nvSpPr>
        <p:spPr>
          <a:xfrm>
            <a:off x="9622488" y="6448301"/>
            <a:ext cx="1678665" cy="276999"/>
          </a:xfrm>
          <a:prstGeom prst="rect">
            <a:avLst/>
          </a:prstGeom>
          <a:noFill/>
        </p:spPr>
        <p:txBody>
          <a:bodyPr wrap="none" rtlCol="0">
            <a:spAutoFit/>
          </a:bodyPr>
          <a:lstStyle/>
          <a:p>
            <a:r>
              <a:rPr lang="de-CH" sz="1200" dirty="0" err="1" smtClean="0"/>
              <a:t>Kesli</a:t>
            </a:r>
            <a:r>
              <a:rPr lang="de-CH" sz="1200" dirty="0" smtClean="0"/>
              <a:t> GNU 1.2 </a:t>
            </a:r>
            <a:r>
              <a:rPr lang="de-CH" sz="1200" dirty="0" err="1" smtClean="0"/>
              <a:t>or</a:t>
            </a:r>
            <a:r>
              <a:rPr lang="de-CH" sz="1200" dirty="0" smtClean="0"/>
              <a:t> </a:t>
            </a:r>
            <a:r>
              <a:rPr lang="de-CH" sz="1200" dirty="0" err="1" smtClean="0"/>
              <a:t>later</a:t>
            </a:r>
            <a:endParaRPr lang="de-CH" sz="1200" dirty="0"/>
          </a:p>
        </p:txBody>
      </p:sp>
    </p:spTree>
    <p:extLst>
      <p:ext uri="{BB962C8B-B14F-4D97-AF65-F5344CB8AC3E}">
        <p14:creationId xmlns:p14="http://schemas.microsoft.com/office/powerpoint/2010/main" val="2319934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Grp="1"/>
          </p:cNvSpPr>
          <p:nvPr>
            <p:ph type="title"/>
          </p:nvPr>
        </p:nvSpPr>
        <p:spPr>
          <a:xfrm>
            <a:off x="470517" y="0"/>
            <a:ext cx="10821880" cy="1397120"/>
          </a:xfrm>
          <a:effectLst>
            <a:outerShdw blurRad="50800" dist="38100" dir="2700000" algn="tl" rotWithShape="0">
              <a:prstClr val="black">
                <a:alpha val="40000"/>
              </a:prstClr>
            </a:outerShdw>
          </a:effectLst>
        </p:spPr>
        <p:txBody>
          <a:bodyPr/>
          <a:lstStyle/>
          <a:p>
            <a:pPr lvl="0" algn="ctr"/>
            <a:r>
              <a:rPr lang="fr-FR" sz="4000" dirty="0" err="1" smtClean="0">
                <a:solidFill>
                  <a:schemeClr val="bg1"/>
                </a:solidFill>
                <a:effectLst>
                  <a:outerShdw blurRad="38100" dist="38100" dir="2700000" algn="tl">
                    <a:srgbClr val="000000">
                      <a:alpha val="43137"/>
                    </a:srgbClr>
                  </a:outerShdw>
                </a:effectLst>
              </a:rPr>
              <a:t>Islamische</a:t>
            </a:r>
            <a:r>
              <a:rPr lang="fr-FR" sz="4000" dirty="0" smtClean="0">
                <a:solidFill>
                  <a:schemeClr val="bg1"/>
                </a:solidFill>
                <a:effectLst>
                  <a:outerShdw blurRad="38100" dist="38100" dir="2700000" algn="tl">
                    <a:srgbClr val="000000">
                      <a:alpha val="43137"/>
                    </a:srgbClr>
                  </a:outerShdw>
                </a:effectLst>
              </a:rPr>
              <a:t> </a:t>
            </a:r>
            <a:r>
              <a:rPr lang="fr-FR" sz="4000" dirty="0" err="1" smtClean="0">
                <a:solidFill>
                  <a:schemeClr val="bg1"/>
                </a:solidFill>
                <a:effectLst>
                  <a:outerShdw blurRad="38100" dist="38100" dir="2700000" algn="tl">
                    <a:srgbClr val="000000">
                      <a:alpha val="43137"/>
                    </a:srgbClr>
                  </a:outerShdw>
                </a:effectLst>
              </a:rPr>
              <a:t>Eroberung</a:t>
            </a:r>
            <a:r>
              <a:rPr lang="fr-FR" sz="4000" dirty="0" smtClean="0">
                <a:solidFill>
                  <a:schemeClr val="bg1"/>
                </a:solidFill>
                <a:effectLst>
                  <a:outerShdw blurRad="38100" dist="38100" dir="2700000" algn="tl">
                    <a:srgbClr val="000000">
                      <a:alpha val="43137"/>
                    </a:srgbClr>
                  </a:outerShdw>
                </a:effectLst>
              </a:rPr>
              <a:t> </a:t>
            </a:r>
            <a:r>
              <a:rPr lang="fr-FR" sz="4000" dirty="0" err="1" smtClean="0">
                <a:solidFill>
                  <a:schemeClr val="bg1"/>
                </a:solidFill>
                <a:effectLst>
                  <a:outerShdw blurRad="38100" dist="38100" dir="2700000" algn="tl">
                    <a:srgbClr val="000000">
                      <a:alpha val="43137"/>
                    </a:srgbClr>
                  </a:outerShdw>
                </a:effectLst>
              </a:rPr>
              <a:t>Jerusalems</a:t>
            </a:r>
            <a:r>
              <a:rPr lang="fr-FR" sz="4000" dirty="0" smtClean="0">
                <a:solidFill>
                  <a:schemeClr val="bg1"/>
                </a:solidFill>
                <a:effectLst>
                  <a:outerShdw blurRad="38100" dist="38100" dir="2700000" algn="tl">
                    <a:srgbClr val="000000">
                      <a:alpha val="43137"/>
                    </a:srgbClr>
                  </a:outerShdw>
                </a:effectLst>
              </a:rPr>
              <a:t>: </a:t>
            </a:r>
            <a:br>
              <a:rPr lang="fr-FR" sz="4000" dirty="0" smtClean="0">
                <a:solidFill>
                  <a:schemeClr val="bg1"/>
                </a:solidFill>
                <a:effectLst>
                  <a:outerShdw blurRad="38100" dist="38100" dir="2700000" algn="tl">
                    <a:srgbClr val="000000">
                      <a:alpha val="43137"/>
                    </a:srgbClr>
                  </a:outerShdw>
                </a:effectLst>
              </a:rPr>
            </a:br>
            <a:r>
              <a:rPr lang="fr-FR" sz="4000" dirty="0" smtClean="0">
                <a:solidFill>
                  <a:schemeClr val="bg1"/>
                </a:solidFill>
                <a:effectLst>
                  <a:outerShdw blurRad="38100" dist="38100" dir="2700000" algn="tl">
                    <a:srgbClr val="000000">
                      <a:alpha val="43137"/>
                    </a:srgbClr>
                  </a:outerShdw>
                </a:effectLst>
              </a:rPr>
              <a:t>638 n. Chr.</a:t>
            </a:r>
            <a:endParaRPr lang="fr-FR" sz="4000" dirty="0">
              <a:solidFill>
                <a:schemeClr val="bg1"/>
              </a:solidFill>
              <a:effectLst>
                <a:outerShdw blurRad="38100" dist="38100" dir="2700000" algn="tl">
                  <a:srgbClr val="000000">
                    <a:alpha val="43137"/>
                  </a:srgbClr>
                </a:outerShdw>
              </a:effectLst>
            </a:endParaRPr>
          </a:p>
        </p:txBody>
      </p:sp>
      <p:pic>
        <p:nvPicPr>
          <p:cNvPr id="3" name="Picture 3"/>
          <p:cNvPicPr>
            <a:picLocks noGrp="1" noChangeAspect="1"/>
          </p:cNvPicPr>
          <p:nvPr>
            <p:ph idx="1"/>
          </p:nvPr>
        </p:nvPicPr>
        <p:blipFill>
          <a:blip r:embed="rId3"/>
          <a:srcRect r="127" b="1447"/>
          <a:stretch>
            <a:fillRect/>
          </a:stretch>
        </p:blipFill>
        <p:spPr>
          <a:xfrm>
            <a:off x="1981203" y="1600200"/>
            <a:ext cx="8218490" cy="4924428"/>
          </a:xfrm>
          <a:prstGeom prst="rect">
            <a:avLst/>
          </a:prstGeom>
          <a:ln>
            <a:noFill/>
          </a:ln>
          <a:effectLst>
            <a:outerShdw blurRad="190500" algn="tl" rotWithShape="0">
              <a:srgbClr val="000000">
                <a:alpha val="70000"/>
              </a:srgbClr>
            </a:outerShdw>
          </a:effectLst>
        </p:spPr>
      </p:pic>
      <p:sp>
        <p:nvSpPr>
          <p:cNvPr id="4" name="Textfeld 3"/>
          <p:cNvSpPr txBox="1"/>
          <p:nvPr/>
        </p:nvSpPr>
        <p:spPr>
          <a:xfrm>
            <a:off x="9711321" y="6094411"/>
            <a:ext cx="328937" cy="246220"/>
          </a:xfrm>
          <a:prstGeom prst="rect">
            <a:avLst/>
          </a:prstGeom>
          <a:noFill/>
          <a:ln cap="flat">
            <a:noFill/>
          </a:ln>
        </p:spPr>
        <p:txBody>
          <a:bodyPr vert="horz" wrap="none" lIns="91440" tIns="45720" rIns="91440" bIns="45720" anchor="t" anchorCtr="1" compatLnSpc="1">
            <a:sp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0" i="0" u="none" strike="noStrike" kern="1200" cap="none" spc="0" baseline="0" dirty="0">
                <a:solidFill>
                  <a:schemeClr val="bg1"/>
                </a:solidFill>
                <a:uFillTx/>
                <a:latin typeface="Tahoma" pitchFamily="34"/>
                <a:cs typeface="Arial"/>
              </a:rPr>
              <a:t>RL</a:t>
            </a:r>
          </a:p>
        </p:txBody>
      </p:sp>
      <p:cxnSp>
        <p:nvCxnSpPr>
          <p:cNvPr id="5" name="Connecteur droit 4"/>
          <p:cNvCxnSpPr/>
          <p:nvPr/>
        </p:nvCxnSpPr>
        <p:spPr>
          <a:xfrm>
            <a:off x="470517" y="0"/>
            <a:ext cx="0" cy="6858000"/>
          </a:xfrm>
          <a:prstGeom prst="line">
            <a:avLst/>
          </a:prstGeom>
          <a:ln>
            <a:solidFill>
              <a:schemeClr val="accent6">
                <a:lumMod val="75000"/>
              </a:schemeClr>
            </a:solidFill>
          </a:ln>
        </p:spPr>
        <p:style>
          <a:lnRef idx="3">
            <a:schemeClr val="accent1"/>
          </a:lnRef>
          <a:fillRef idx="0">
            <a:schemeClr val="accent1"/>
          </a:fillRef>
          <a:effectRef idx="2">
            <a:schemeClr val="accent1"/>
          </a:effectRef>
          <a:fontRef idx="minor">
            <a:schemeClr val="tx1"/>
          </a:fontRef>
        </p:style>
      </p:cxnSp>
      <p:sp>
        <p:nvSpPr>
          <p:cNvPr id="7" name="Rectangle 6"/>
          <p:cNvSpPr/>
          <p:nvPr/>
        </p:nvSpPr>
        <p:spPr>
          <a:xfrm>
            <a:off x="11292397" y="0"/>
            <a:ext cx="899603" cy="6858000"/>
          </a:xfrm>
          <a:prstGeom prst="rect">
            <a:avLst/>
          </a:prstGeom>
          <a:solidFill>
            <a:schemeClr val="accent6">
              <a:lumMod val="75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444007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116738" name="Rectangle 2"/>
          <p:cNvSpPr>
            <a:spLocks noGrp="1" noChangeArrowheads="1"/>
          </p:cNvSpPr>
          <p:nvPr>
            <p:ph type="title" idx="4294967295"/>
          </p:nvPr>
        </p:nvSpPr>
        <p:spPr>
          <a:xfrm>
            <a:off x="470517" y="0"/>
            <a:ext cx="10742429" cy="1139825"/>
          </a:xfrm>
          <a:effectLst>
            <a:outerShdw blurRad="50800" dist="38100" dir="2700000" algn="tl" rotWithShape="0">
              <a:prstClr val="black">
                <a:alpha val="40000"/>
              </a:prstClr>
            </a:outerShdw>
          </a:effectLst>
        </p:spPr>
        <p:txBody>
          <a:bodyPr/>
          <a:lstStyle/>
          <a:p>
            <a:pPr algn="ctr">
              <a:defRPr/>
            </a:pPr>
            <a:r>
              <a:rPr lang="de-DE" dirty="0">
                <a:solidFill>
                  <a:schemeClr val="bg1"/>
                </a:solidFill>
                <a:effectLst>
                  <a:outerShdw blurRad="38100" dist="38100" dir="2700000" algn="tl">
                    <a:srgbClr val="000000">
                      <a:alpha val="43137"/>
                    </a:srgbClr>
                  </a:outerShdw>
                </a:effectLst>
              </a:rPr>
              <a:t>Zion: 2000 Jahre Sehnsucht</a:t>
            </a:r>
            <a:endParaRPr lang="fr-FR" dirty="0">
              <a:solidFill>
                <a:schemeClr val="bg1"/>
              </a:solidFill>
              <a:effectLst>
                <a:outerShdw blurRad="38100" dist="38100" dir="2700000" algn="tl">
                  <a:srgbClr val="000000">
                    <a:alpha val="43137"/>
                  </a:srgbClr>
                </a:outerShdw>
              </a:effectLst>
            </a:endParaRPr>
          </a:p>
        </p:txBody>
      </p:sp>
      <p:sp>
        <p:nvSpPr>
          <p:cNvPr id="116740" name="Rectangle 4"/>
          <p:cNvSpPr>
            <a:spLocks noGrp="1" noChangeArrowheads="1"/>
          </p:cNvSpPr>
          <p:nvPr>
            <p:ph sz="quarter" idx="4294967295"/>
          </p:nvPr>
        </p:nvSpPr>
        <p:spPr>
          <a:xfrm>
            <a:off x="4905375" y="1128028"/>
            <a:ext cx="6287609" cy="4075926"/>
          </a:xfrm>
        </p:spPr>
        <p:txBody>
          <a:bodyPr/>
          <a:lstStyle/>
          <a:p>
            <a:pPr algn="ctr" eaLnBrk="1" hangingPunct="1">
              <a:buNone/>
              <a:defRPr/>
            </a:pPr>
            <a:r>
              <a:rPr lang="fr-FR" sz="2800" dirty="0">
                <a:solidFill>
                  <a:srgbClr val="FFCC00"/>
                </a:solidFill>
              </a:rPr>
              <a:t> </a:t>
            </a:r>
            <a:r>
              <a:rPr lang="fr-FR" sz="2400" dirty="0" err="1">
                <a:solidFill>
                  <a:schemeClr val="accent6">
                    <a:lumMod val="75000"/>
                  </a:schemeClr>
                </a:solidFill>
                <a:effectLst>
                  <a:outerShdw blurRad="38100" dist="38100" dir="2700000" algn="tl">
                    <a:srgbClr val="000000">
                      <a:alpha val="43137"/>
                    </a:srgbClr>
                  </a:outerShdw>
                </a:effectLst>
              </a:rPr>
              <a:t>Psalm</a:t>
            </a:r>
            <a:r>
              <a:rPr lang="fr-FR" sz="2400" dirty="0">
                <a:solidFill>
                  <a:schemeClr val="accent6">
                    <a:lumMod val="75000"/>
                  </a:schemeClr>
                </a:solidFill>
                <a:effectLst>
                  <a:outerShdw blurRad="38100" dist="38100" dir="2700000" algn="tl">
                    <a:srgbClr val="000000">
                      <a:alpha val="43137"/>
                    </a:srgbClr>
                  </a:outerShdw>
                </a:effectLst>
              </a:rPr>
              <a:t> 137,5-6:</a:t>
            </a:r>
          </a:p>
          <a:p>
            <a:pPr algn="ctr">
              <a:buNone/>
              <a:defRPr/>
            </a:pPr>
            <a:r>
              <a:rPr lang="de-DE" sz="2700" baseline="30000" dirty="0">
                <a:solidFill>
                  <a:schemeClr val="accent6">
                    <a:lumMod val="75000"/>
                  </a:schemeClr>
                </a:solidFill>
                <a:effectLst>
                  <a:outerShdw blurRad="38100" dist="38100" dir="2700000" algn="tl">
                    <a:srgbClr val="000000">
                      <a:alpha val="43137"/>
                    </a:srgbClr>
                  </a:outerShdw>
                </a:effectLst>
              </a:rPr>
              <a:t>5</a:t>
            </a:r>
            <a:r>
              <a:rPr lang="de-DE" sz="2700" dirty="0">
                <a:solidFill>
                  <a:srgbClr val="00FF00"/>
                </a:solidFill>
                <a:effectLst>
                  <a:outerShdw blurRad="38100" dist="38100" dir="2700000" algn="tl">
                    <a:srgbClr val="000000">
                      <a:alpha val="43137"/>
                    </a:srgbClr>
                  </a:outerShdw>
                </a:effectLst>
              </a:rPr>
              <a:t> Wenn ich dein vergesse</a:t>
            </a:r>
            <a:r>
              <a:rPr lang="de-DE" sz="2700" dirty="0">
                <a:solidFill>
                  <a:srgbClr val="FFFF00"/>
                </a:solidFill>
                <a:effectLst>
                  <a:outerShdw blurRad="38100" dist="38100" dir="2700000" algn="tl">
                    <a:srgbClr val="000000">
                      <a:alpha val="43137"/>
                    </a:srgbClr>
                  </a:outerShdw>
                </a:effectLst>
              </a:rPr>
              <a:t>,</a:t>
            </a:r>
            <a:r>
              <a:rPr lang="de-DE" sz="2700" dirty="0">
                <a:solidFill>
                  <a:srgbClr val="00FF00"/>
                </a:solidFill>
                <a:effectLst>
                  <a:outerShdw blurRad="38100" dist="38100" dir="2700000" algn="tl">
                    <a:srgbClr val="000000">
                      <a:alpha val="43137"/>
                    </a:srgbClr>
                  </a:outerShdw>
                </a:effectLst>
              </a:rPr>
              <a:t> Jerusalem</a:t>
            </a:r>
            <a:r>
              <a:rPr lang="de-DE" sz="2700" dirty="0">
                <a:solidFill>
                  <a:srgbClr val="FFFF00"/>
                </a:solidFill>
                <a:effectLst>
                  <a:outerShdw blurRad="38100" dist="38100" dir="2700000" algn="tl">
                    <a:srgbClr val="000000">
                      <a:alpha val="43137"/>
                    </a:srgbClr>
                  </a:outerShdw>
                </a:effectLst>
              </a:rPr>
              <a:t>, </a:t>
            </a:r>
            <a:br>
              <a:rPr lang="de-DE" sz="2700" dirty="0">
                <a:solidFill>
                  <a:srgbClr val="FFFF00"/>
                </a:solidFill>
                <a:effectLst>
                  <a:outerShdw blurRad="38100" dist="38100" dir="2700000" algn="tl">
                    <a:srgbClr val="000000">
                      <a:alpha val="43137"/>
                    </a:srgbClr>
                  </a:outerShdw>
                </a:effectLst>
              </a:rPr>
            </a:br>
            <a:r>
              <a:rPr lang="de-DE" sz="2700" dirty="0">
                <a:solidFill>
                  <a:srgbClr val="FFFF00"/>
                </a:solidFill>
                <a:effectLst>
                  <a:outerShdw blurRad="38100" dist="38100" dir="2700000" algn="tl">
                    <a:srgbClr val="000000">
                      <a:alpha val="43137"/>
                    </a:srgbClr>
                  </a:outerShdw>
                </a:effectLst>
              </a:rPr>
              <a:t>so versage meine rechte Hand </a:t>
            </a:r>
            <a:br>
              <a:rPr lang="de-DE" sz="2700" dirty="0">
                <a:solidFill>
                  <a:srgbClr val="FFFF00"/>
                </a:solidFill>
                <a:effectLst>
                  <a:outerShdw blurRad="38100" dist="38100" dir="2700000" algn="tl">
                    <a:srgbClr val="000000">
                      <a:alpha val="43137"/>
                    </a:srgbClr>
                  </a:outerShdw>
                </a:effectLst>
              </a:rPr>
            </a:br>
            <a:r>
              <a:rPr lang="de-DE" sz="2700" dirty="0">
                <a:solidFill>
                  <a:srgbClr val="FFFF00"/>
                </a:solidFill>
                <a:effectLst>
                  <a:outerShdw blurRad="38100" dist="38100" dir="2700000" algn="tl">
                    <a:srgbClr val="000000">
                      <a:alpha val="43137"/>
                    </a:srgbClr>
                  </a:outerShdw>
                </a:effectLst>
              </a:rPr>
              <a:t>ihren Dienst! </a:t>
            </a:r>
            <a:r>
              <a:rPr lang="de-DE" sz="2700" baseline="30000" dirty="0" smtClean="0">
                <a:solidFill>
                  <a:schemeClr val="accent6">
                    <a:lumMod val="75000"/>
                  </a:schemeClr>
                </a:solidFill>
                <a:effectLst>
                  <a:outerShdw blurRad="38100" dist="38100" dir="2700000" algn="tl">
                    <a:srgbClr val="000000">
                      <a:alpha val="43137"/>
                    </a:srgbClr>
                  </a:outerShdw>
                </a:effectLst>
              </a:rPr>
              <a:t>6</a:t>
            </a:r>
            <a:r>
              <a:rPr lang="de-DE" sz="2700" dirty="0" smtClean="0">
                <a:solidFill>
                  <a:srgbClr val="FFFF00"/>
                </a:solidFill>
                <a:effectLst>
                  <a:outerShdw blurRad="38100" dist="38100" dir="2700000" algn="tl">
                    <a:srgbClr val="000000">
                      <a:alpha val="43137"/>
                    </a:srgbClr>
                  </a:outerShdw>
                </a:effectLst>
              </a:rPr>
              <a:t> </a:t>
            </a:r>
            <a:r>
              <a:rPr lang="de-DE" sz="2700" dirty="0">
                <a:solidFill>
                  <a:srgbClr val="FFFF00"/>
                </a:solidFill>
                <a:effectLst>
                  <a:outerShdw blurRad="38100" dist="38100" dir="2700000" algn="tl">
                    <a:srgbClr val="000000">
                      <a:alpha val="43137"/>
                    </a:srgbClr>
                  </a:outerShdw>
                </a:effectLst>
              </a:rPr>
              <a:t>Es klebe meine Zunge an meinem Gaumen, wenn ich deiner nicht gedenke, wenn ich Jerusalem nicht erhebe über die höchste meiner Freuden</a:t>
            </a:r>
            <a:r>
              <a:rPr lang="fr-FR" sz="2700" dirty="0">
                <a:solidFill>
                  <a:srgbClr val="FFFF00"/>
                </a:solidFill>
                <a:effectLst>
                  <a:outerShdw blurRad="38100" dist="38100" dir="2700000" algn="tl">
                    <a:srgbClr val="000000">
                      <a:alpha val="43137"/>
                    </a:srgbClr>
                  </a:outerShdw>
                </a:effectLst>
              </a:rPr>
              <a:t>!</a:t>
            </a:r>
          </a:p>
        </p:txBody>
      </p:sp>
      <p:sp>
        <p:nvSpPr>
          <p:cNvPr id="119812" name="Text Box 5"/>
          <p:cNvSpPr txBox="1">
            <a:spLocks noChangeArrowheads="1"/>
          </p:cNvSpPr>
          <p:nvPr/>
        </p:nvSpPr>
        <p:spPr bwMode="auto">
          <a:xfrm>
            <a:off x="1827213" y="4354514"/>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a:spcBef>
                <a:spcPct val="20000"/>
              </a:spcBef>
              <a:buClr>
                <a:schemeClr val="tx1"/>
              </a:buClr>
              <a:buChar char="•"/>
              <a:defRPr sz="2800">
                <a:solidFill>
                  <a:schemeClr val="tx1"/>
                </a:solidFill>
                <a:latin typeface="Verdana" pitchFamily="34" charset="0"/>
              </a:defRPr>
            </a:lvl2pPr>
            <a:lvl3pPr marL="1143000" indent="-22860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a:spcBef>
                <a:spcPct val="20000"/>
              </a:spcBef>
              <a:buClr>
                <a:schemeClr val="tx2"/>
              </a:buClr>
              <a:buChar char="•"/>
              <a:defRPr sz="2000">
                <a:solidFill>
                  <a:schemeClr val="tx1"/>
                </a:solidFill>
                <a:latin typeface="Verdana" pitchFamily="34" charset="0"/>
              </a:defRPr>
            </a:lvl4pPr>
            <a:lvl5pPr marL="2057400" indent="-22860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eaLnBrk="1" hangingPunct="1">
              <a:spcBef>
                <a:spcPct val="0"/>
              </a:spcBef>
              <a:buClrTx/>
              <a:buSzTx/>
              <a:buFontTx/>
              <a:buNone/>
            </a:pPr>
            <a:endParaRPr lang="fr-FR" altLang="de-DE" sz="2000" dirty="0"/>
          </a:p>
        </p:txBody>
      </p:sp>
      <p:pic>
        <p:nvPicPr>
          <p:cNvPr id="119813" name="Picture 2" descr="File:Israel-2013-Aerial-Temple Mount 0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560" y="1358424"/>
            <a:ext cx="4132815" cy="47793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4" name="Textfeld 9"/>
          <p:cNvSpPr txBox="1">
            <a:spLocks noChangeArrowheads="1"/>
          </p:cNvSpPr>
          <p:nvPr/>
        </p:nvSpPr>
        <p:spPr bwMode="auto">
          <a:xfrm>
            <a:off x="2343370" y="6233240"/>
            <a:ext cx="266141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a:spcBef>
                <a:spcPct val="20000"/>
              </a:spcBef>
              <a:buClr>
                <a:schemeClr val="tx1"/>
              </a:buClr>
              <a:buChar char="•"/>
              <a:defRPr sz="2800">
                <a:solidFill>
                  <a:schemeClr val="tx1"/>
                </a:solidFill>
                <a:latin typeface="Verdana" pitchFamily="34" charset="0"/>
              </a:defRPr>
            </a:lvl2pPr>
            <a:lvl3pPr marL="1143000" indent="-22860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a:spcBef>
                <a:spcPct val="20000"/>
              </a:spcBef>
              <a:buClr>
                <a:schemeClr val="tx2"/>
              </a:buClr>
              <a:buChar char="•"/>
              <a:defRPr sz="2000">
                <a:solidFill>
                  <a:schemeClr val="tx1"/>
                </a:solidFill>
                <a:latin typeface="Verdana" pitchFamily="34" charset="0"/>
              </a:defRPr>
            </a:lvl4pPr>
            <a:lvl5pPr marL="2057400" indent="-22860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a:spcBef>
                <a:spcPct val="0"/>
              </a:spcBef>
              <a:buClrTx/>
              <a:buSzTx/>
              <a:buFontTx/>
              <a:buNone/>
            </a:pPr>
            <a:r>
              <a:rPr lang="fr-FR" altLang="de-DE" sz="1000" dirty="0">
                <a:solidFill>
                  <a:schemeClr val="bg1"/>
                </a:solidFill>
              </a:rPr>
              <a:t>Godot13 CC-BY-SA 3.0  </a:t>
            </a:r>
            <a:r>
              <a:rPr lang="fr-FR" altLang="de-DE" sz="1000" dirty="0" err="1">
                <a:solidFill>
                  <a:schemeClr val="bg1"/>
                </a:solidFill>
              </a:rPr>
              <a:t>nicht</a:t>
            </a:r>
            <a:r>
              <a:rPr lang="fr-FR" altLang="de-DE" sz="1000" dirty="0">
                <a:solidFill>
                  <a:schemeClr val="bg1"/>
                </a:solidFill>
              </a:rPr>
              <a:t> </a:t>
            </a:r>
            <a:r>
              <a:rPr lang="fr-FR" altLang="de-DE" sz="1000" dirty="0" err="1">
                <a:solidFill>
                  <a:schemeClr val="bg1"/>
                </a:solidFill>
              </a:rPr>
              <a:t>portiert</a:t>
            </a:r>
            <a:r>
              <a:rPr lang="fr-FR" altLang="de-DE" sz="1000" dirty="0">
                <a:solidFill>
                  <a:schemeClr val="bg1"/>
                </a:solidFill>
              </a:rPr>
              <a:t> </a:t>
            </a:r>
          </a:p>
        </p:txBody>
      </p:sp>
      <p:cxnSp>
        <p:nvCxnSpPr>
          <p:cNvPr id="7" name="Connecteur droit 6"/>
          <p:cNvCxnSpPr/>
          <p:nvPr/>
        </p:nvCxnSpPr>
        <p:spPr>
          <a:xfrm>
            <a:off x="470517" y="0"/>
            <a:ext cx="0" cy="6858000"/>
          </a:xfrm>
          <a:prstGeom prst="line">
            <a:avLst/>
          </a:prstGeom>
          <a:ln>
            <a:solidFill>
              <a:schemeClr val="accent6">
                <a:lumMod val="75000"/>
              </a:schemeClr>
            </a:solidFill>
          </a:ln>
        </p:spPr>
        <p:style>
          <a:lnRef idx="3">
            <a:schemeClr val="accent1"/>
          </a:lnRef>
          <a:fillRef idx="0">
            <a:schemeClr val="accent1"/>
          </a:fillRef>
          <a:effectRef idx="2">
            <a:schemeClr val="accent1"/>
          </a:effectRef>
          <a:fontRef idx="minor">
            <a:schemeClr val="tx1"/>
          </a:fontRef>
        </p:style>
      </p:cxnSp>
      <p:sp>
        <p:nvSpPr>
          <p:cNvPr id="9" name="Rectangle 8"/>
          <p:cNvSpPr/>
          <p:nvPr/>
        </p:nvSpPr>
        <p:spPr>
          <a:xfrm>
            <a:off x="11292397" y="0"/>
            <a:ext cx="899603" cy="6858000"/>
          </a:xfrm>
          <a:prstGeom prst="rect">
            <a:avLst/>
          </a:prstGeom>
          <a:solidFill>
            <a:schemeClr val="accent6">
              <a:lumMod val="75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Picture 2" descr="Hochzeitsbankett, Restaurant, Festival, Hochzeit"/>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203224" y="4751389"/>
            <a:ext cx="3791324" cy="19775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3333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name="Slide18">
    <p:bg>
      <p:bgPr>
        <a:solidFill>
          <a:schemeClr val="accent6">
            <a:lumMod val="75000"/>
          </a:schemeClr>
        </a:solidFill>
        <a:effectLst/>
      </p:bgPr>
    </p:bg>
    <p:spTree>
      <p:nvGrpSpPr>
        <p:cNvPr id="1" name=""/>
        <p:cNvGrpSpPr/>
        <p:nvPr/>
      </p:nvGrpSpPr>
      <p:grpSpPr>
        <a:xfrm>
          <a:off x="0" y="0"/>
          <a:ext cx="0" cy="0"/>
          <a:chOff x="0" y="0"/>
          <a:chExt cx="0" cy="0"/>
        </a:xfrm>
      </p:grpSpPr>
      <p:pic>
        <p:nvPicPr>
          <p:cNvPr id="6" name="Grafi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423" y="-546265"/>
            <a:ext cx="12218423" cy="7493330"/>
          </a:xfrm>
          <a:prstGeom prst="rect">
            <a:avLst/>
          </a:prstGeom>
        </p:spPr>
      </p:pic>
      <p:sp>
        <p:nvSpPr>
          <p:cNvPr id="3" name="WordArt 4"/>
          <p:cNvSpPr/>
          <p:nvPr/>
        </p:nvSpPr>
        <p:spPr>
          <a:xfrm>
            <a:off x="1181101" y="930273"/>
            <a:ext cx="9439274" cy="1368427"/>
          </a:xfrm>
          <a:prstGeom prst="rect">
            <a:avLst/>
          </a:prstGeom>
          <a:effectLst>
            <a:reflection blurRad="6350" stA="50000" endA="300" endPos="90000" dir="5400000" sy="-100000" algn="bl" rotWithShape="0"/>
          </a:effectLst>
        </p:spPr>
        <p:txBody>
          <a:bodyPr vert="horz" wrap="none" lIns="91440" tIns="45720" rIns="91440" bIns="45720" fromWordArt="1" anchor="t" anchorCtr="1" compatLnSpc="1">
            <a:prstTxWarp prst="textPlain">
              <a:avLst/>
            </a:prstTxWarp>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de-DE" sz="4800" b="0" i="0" u="none" strike="noStrike" kern="1200" cap="none" spc="0" baseline="0" dirty="0" smtClean="0">
                <a:ln w="12701" cap="flat">
                  <a:solidFill>
                    <a:srgbClr val="B2B2B2"/>
                  </a:solidFill>
                  <a:prstDash val="solid"/>
                  <a:round/>
                </a:ln>
                <a:gradFill>
                  <a:gsLst>
                    <a:gs pos="0">
                      <a:srgbClr val="520402"/>
                    </a:gs>
                    <a:gs pos="100000">
                      <a:srgbClr val="FFCC00"/>
                    </a:gs>
                  </a:gsLst>
                  <a:lin ang="5400000"/>
                </a:gradFill>
                <a:effectLst>
                  <a:outerShdw dist="35924" dir="2700000" algn="tl">
                    <a:srgbClr val="875B0D">
                      <a:alpha val="70000"/>
                    </a:srgbClr>
                  </a:outerShdw>
                </a:effectLst>
                <a:uFillTx/>
                <a:latin typeface="Arial Black"/>
              </a:rPr>
              <a:t>Jerusalem -</a:t>
            </a:r>
            <a:endParaRPr lang="de-DE" sz="4800" b="0" i="0" u="none" strike="noStrike" kern="1200" cap="none" spc="0" baseline="0" dirty="0">
              <a:ln w="12701" cap="flat">
                <a:solidFill>
                  <a:srgbClr val="B2B2B2"/>
                </a:solidFill>
                <a:prstDash val="solid"/>
                <a:round/>
              </a:ln>
              <a:gradFill>
                <a:gsLst>
                  <a:gs pos="0">
                    <a:srgbClr val="520402"/>
                  </a:gs>
                  <a:gs pos="100000">
                    <a:srgbClr val="FFCC00"/>
                  </a:gs>
                </a:gsLst>
                <a:lin ang="5400000"/>
              </a:gradFill>
              <a:effectLst>
                <a:outerShdw dist="35924" dir="2700000" algn="tl">
                  <a:srgbClr val="875B0D">
                    <a:alpha val="70000"/>
                  </a:srgbClr>
                </a:outerShdw>
              </a:effectLst>
              <a:uFillTx/>
              <a:latin typeface="Arial Black"/>
            </a:endParaRPr>
          </a:p>
        </p:txBody>
      </p:sp>
      <p:sp>
        <p:nvSpPr>
          <p:cNvPr id="5" name="Textfeld 1"/>
          <p:cNvSpPr txBox="1"/>
          <p:nvPr/>
        </p:nvSpPr>
        <p:spPr>
          <a:xfrm>
            <a:off x="9706006" y="3429585"/>
            <a:ext cx="1920203" cy="307777"/>
          </a:xfrm>
          <a:prstGeom prst="rect">
            <a:avLst/>
          </a:prstGeom>
          <a:noFill/>
          <a:ln cap="flat">
            <a:noFill/>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de-DE" sz="1400" b="0" i="0" u="none" strike="noStrike" kern="1200" cap="none" spc="0" baseline="0" dirty="0">
                <a:solidFill>
                  <a:schemeClr val="bg1"/>
                </a:solidFill>
                <a:uFillTx/>
                <a:latin typeface="Verdana" pitchFamily="34"/>
              </a:rPr>
              <a:t>Roger Liebi</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116738" name="Rectangle 2"/>
          <p:cNvSpPr>
            <a:spLocks noGrp="1" noChangeArrowheads="1"/>
          </p:cNvSpPr>
          <p:nvPr>
            <p:ph type="title" idx="4294967295"/>
          </p:nvPr>
        </p:nvSpPr>
        <p:spPr>
          <a:xfrm>
            <a:off x="470517" y="0"/>
            <a:ext cx="10742429" cy="1139825"/>
          </a:xfrm>
          <a:effectLst>
            <a:outerShdw blurRad="50800" dist="38100" dir="2700000" algn="tl" rotWithShape="0">
              <a:prstClr val="black">
                <a:alpha val="40000"/>
              </a:prstClr>
            </a:outerShdw>
          </a:effectLst>
        </p:spPr>
        <p:txBody>
          <a:bodyPr/>
          <a:lstStyle/>
          <a:p>
            <a:pPr algn="ctr">
              <a:defRPr/>
            </a:pPr>
            <a:r>
              <a:rPr lang="de-DE" dirty="0">
                <a:solidFill>
                  <a:schemeClr val="bg1"/>
                </a:solidFill>
                <a:effectLst>
                  <a:outerShdw blurRad="38100" dist="38100" dir="2700000" algn="tl">
                    <a:srgbClr val="000000">
                      <a:alpha val="43137"/>
                    </a:srgbClr>
                  </a:outerShdw>
                </a:effectLst>
              </a:rPr>
              <a:t>Zion: 2000 Jahre Sehnsucht</a:t>
            </a:r>
            <a:endParaRPr lang="fr-FR" dirty="0">
              <a:solidFill>
                <a:schemeClr val="bg1"/>
              </a:solidFill>
              <a:effectLst>
                <a:outerShdw blurRad="38100" dist="38100" dir="2700000" algn="tl">
                  <a:srgbClr val="000000">
                    <a:alpha val="43137"/>
                  </a:srgbClr>
                </a:outerShdw>
              </a:effectLst>
            </a:endParaRPr>
          </a:p>
        </p:txBody>
      </p:sp>
      <p:sp>
        <p:nvSpPr>
          <p:cNvPr id="119812" name="Text Box 5"/>
          <p:cNvSpPr txBox="1">
            <a:spLocks noChangeArrowheads="1"/>
          </p:cNvSpPr>
          <p:nvPr/>
        </p:nvSpPr>
        <p:spPr bwMode="auto">
          <a:xfrm>
            <a:off x="1827213" y="4354514"/>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a:spcBef>
                <a:spcPct val="20000"/>
              </a:spcBef>
              <a:buClr>
                <a:schemeClr val="tx1"/>
              </a:buClr>
              <a:buChar char="•"/>
              <a:defRPr sz="2800">
                <a:solidFill>
                  <a:schemeClr val="tx1"/>
                </a:solidFill>
                <a:latin typeface="Verdana" pitchFamily="34" charset="0"/>
              </a:defRPr>
            </a:lvl2pPr>
            <a:lvl3pPr marL="1143000" indent="-22860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a:spcBef>
                <a:spcPct val="20000"/>
              </a:spcBef>
              <a:buClr>
                <a:schemeClr val="tx2"/>
              </a:buClr>
              <a:buChar char="•"/>
              <a:defRPr sz="2000">
                <a:solidFill>
                  <a:schemeClr val="tx1"/>
                </a:solidFill>
                <a:latin typeface="Verdana" pitchFamily="34" charset="0"/>
              </a:defRPr>
            </a:lvl4pPr>
            <a:lvl5pPr marL="2057400" indent="-22860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eaLnBrk="1" hangingPunct="1">
              <a:spcBef>
                <a:spcPct val="0"/>
              </a:spcBef>
              <a:buClrTx/>
              <a:buSzTx/>
              <a:buFontTx/>
              <a:buNone/>
            </a:pPr>
            <a:endParaRPr lang="fr-FR" altLang="de-DE" sz="2000" dirty="0"/>
          </a:p>
        </p:txBody>
      </p:sp>
      <p:cxnSp>
        <p:nvCxnSpPr>
          <p:cNvPr id="7" name="Connecteur droit 6"/>
          <p:cNvCxnSpPr/>
          <p:nvPr/>
        </p:nvCxnSpPr>
        <p:spPr>
          <a:xfrm>
            <a:off x="470517" y="0"/>
            <a:ext cx="0" cy="6858000"/>
          </a:xfrm>
          <a:prstGeom prst="line">
            <a:avLst/>
          </a:prstGeom>
          <a:ln>
            <a:solidFill>
              <a:schemeClr val="accent6">
                <a:lumMod val="75000"/>
              </a:schemeClr>
            </a:solidFill>
          </a:ln>
        </p:spPr>
        <p:style>
          <a:lnRef idx="3">
            <a:schemeClr val="accent1"/>
          </a:lnRef>
          <a:fillRef idx="0">
            <a:schemeClr val="accent1"/>
          </a:fillRef>
          <a:effectRef idx="2">
            <a:schemeClr val="accent1"/>
          </a:effectRef>
          <a:fontRef idx="minor">
            <a:schemeClr val="tx1"/>
          </a:fontRef>
        </p:style>
      </p:cxnSp>
      <p:sp>
        <p:nvSpPr>
          <p:cNvPr id="9" name="Rectangle 8"/>
          <p:cNvSpPr/>
          <p:nvPr/>
        </p:nvSpPr>
        <p:spPr>
          <a:xfrm>
            <a:off x="11292397" y="0"/>
            <a:ext cx="899603" cy="6858000"/>
          </a:xfrm>
          <a:prstGeom prst="rect">
            <a:avLst/>
          </a:prstGeom>
          <a:solidFill>
            <a:schemeClr val="accent6">
              <a:lumMod val="75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Grafik 2"/>
          <p:cNvPicPr>
            <a:picLocks noChangeAspect="1"/>
          </p:cNvPicPr>
          <p:nvPr/>
        </p:nvPicPr>
        <p:blipFill rotWithShape="1">
          <a:blip r:embed="rId3">
            <a:extLst>
              <a:ext uri="{28A0092B-C50C-407E-A947-70E740481C1C}">
                <a14:useLocalDpi xmlns:a14="http://schemas.microsoft.com/office/drawing/2010/main" val="0"/>
              </a:ext>
            </a:extLst>
          </a:blip>
          <a:srcRect l="14263"/>
          <a:stretch/>
        </p:blipFill>
        <p:spPr>
          <a:xfrm>
            <a:off x="2518132" y="1330037"/>
            <a:ext cx="6186482" cy="4893163"/>
          </a:xfrm>
          <a:prstGeom prst="rect">
            <a:avLst/>
          </a:prstGeom>
        </p:spPr>
      </p:pic>
      <p:sp>
        <p:nvSpPr>
          <p:cNvPr id="8" name="Textfeld 7"/>
          <p:cNvSpPr txBox="1"/>
          <p:nvPr/>
        </p:nvSpPr>
        <p:spPr>
          <a:xfrm>
            <a:off x="8168330" y="5892531"/>
            <a:ext cx="327334" cy="246221"/>
          </a:xfrm>
          <a:prstGeom prst="rect">
            <a:avLst/>
          </a:prstGeom>
          <a:noFill/>
          <a:ln cap="flat">
            <a:noFill/>
          </a:ln>
        </p:spPr>
        <p:txBody>
          <a:bodyPr vert="horz" wrap="none" lIns="91440" tIns="45720" rIns="91440" bIns="45720" anchor="t" anchorCtr="1" compatLnSpc="1">
            <a:sp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dirty="0" smtClean="0">
                <a:solidFill>
                  <a:schemeClr val="bg1"/>
                </a:solidFill>
                <a:latin typeface="Tahoma" pitchFamily="34"/>
                <a:cs typeface="Arial"/>
              </a:rPr>
              <a:t>FB</a:t>
            </a:r>
            <a:endParaRPr lang="fr-FR" sz="1000" b="0" i="0" u="none" strike="noStrike" kern="1200" cap="none" spc="0" baseline="0" dirty="0">
              <a:solidFill>
                <a:schemeClr val="bg1"/>
              </a:solidFill>
              <a:uFillTx/>
              <a:latin typeface="Tahoma" pitchFamily="34"/>
              <a:cs typeface="Arial"/>
            </a:endParaRPr>
          </a:p>
        </p:txBody>
      </p:sp>
    </p:spTree>
    <p:extLst>
      <p:ext uri="{BB962C8B-B14F-4D97-AF65-F5344CB8AC3E}">
        <p14:creationId xmlns:p14="http://schemas.microsoft.com/office/powerpoint/2010/main" val="3335513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116738" name="Rectangle 2"/>
          <p:cNvSpPr>
            <a:spLocks noGrp="1" noChangeArrowheads="1"/>
          </p:cNvSpPr>
          <p:nvPr>
            <p:ph type="title" idx="4294967295"/>
          </p:nvPr>
        </p:nvSpPr>
        <p:spPr>
          <a:xfrm>
            <a:off x="470517" y="0"/>
            <a:ext cx="10742429" cy="1139825"/>
          </a:xfrm>
          <a:effectLst>
            <a:outerShdw blurRad="50800" dist="38100" dir="2700000" algn="tl" rotWithShape="0">
              <a:prstClr val="black">
                <a:alpha val="40000"/>
              </a:prstClr>
            </a:outerShdw>
          </a:effectLst>
        </p:spPr>
        <p:txBody>
          <a:bodyPr>
            <a:normAutofit/>
          </a:bodyPr>
          <a:lstStyle/>
          <a:p>
            <a:pPr algn="ctr">
              <a:defRPr/>
            </a:pPr>
            <a:r>
              <a:rPr lang="de-DE" dirty="0" smtClean="0">
                <a:solidFill>
                  <a:schemeClr val="bg1"/>
                </a:solidFill>
                <a:effectLst>
                  <a:outerShdw blurRad="38100" dist="38100" dir="2700000" algn="tl">
                    <a:srgbClr val="000000">
                      <a:alpha val="43137"/>
                    </a:srgbClr>
                  </a:outerShdw>
                </a:effectLst>
              </a:rPr>
              <a:t>„Jerusalem“ / „Zion“ im Koran: 0x</a:t>
            </a:r>
            <a:endParaRPr lang="fr-FR" dirty="0">
              <a:solidFill>
                <a:schemeClr val="bg1"/>
              </a:solidFill>
              <a:effectLst>
                <a:outerShdw blurRad="38100" dist="38100" dir="2700000" algn="tl">
                  <a:srgbClr val="000000">
                    <a:alpha val="43137"/>
                  </a:srgbClr>
                </a:outerShdw>
              </a:effectLst>
            </a:endParaRPr>
          </a:p>
        </p:txBody>
      </p:sp>
      <p:sp>
        <p:nvSpPr>
          <p:cNvPr id="119812" name="Text Box 5"/>
          <p:cNvSpPr txBox="1">
            <a:spLocks noChangeArrowheads="1"/>
          </p:cNvSpPr>
          <p:nvPr/>
        </p:nvSpPr>
        <p:spPr bwMode="auto">
          <a:xfrm>
            <a:off x="1827213" y="4354514"/>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a:spcBef>
                <a:spcPct val="20000"/>
              </a:spcBef>
              <a:buClr>
                <a:schemeClr val="tx1"/>
              </a:buClr>
              <a:buChar char="•"/>
              <a:defRPr sz="2800">
                <a:solidFill>
                  <a:schemeClr val="tx1"/>
                </a:solidFill>
                <a:latin typeface="Verdana" pitchFamily="34" charset="0"/>
              </a:defRPr>
            </a:lvl2pPr>
            <a:lvl3pPr marL="1143000" indent="-22860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a:spcBef>
                <a:spcPct val="20000"/>
              </a:spcBef>
              <a:buClr>
                <a:schemeClr val="tx2"/>
              </a:buClr>
              <a:buChar char="•"/>
              <a:defRPr sz="2000">
                <a:solidFill>
                  <a:schemeClr val="tx1"/>
                </a:solidFill>
                <a:latin typeface="Verdana" pitchFamily="34" charset="0"/>
              </a:defRPr>
            </a:lvl4pPr>
            <a:lvl5pPr marL="2057400" indent="-22860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eaLnBrk="1" hangingPunct="1">
              <a:spcBef>
                <a:spcPct val="0"/>
              </a:spcBef>
              <a:buClrTx/>
              <a:buSzTx/>
              <a:buFontTx/>
              <a:buNone/>
            </a:pPr>
            <a:endParaRPr lang="fr-FR" altLang="de-DE" sz="2000" dirty="0"/>
          </a:p>
        </p:txBody>
      </p:sp>
      <p:cxnSp>
        <p:nvCxnSpPr>
          <p:cNvPr id="7" name="Connecteur droit 6"/>
          <p:cNvCxnSpPr/>
          <p:nvPr/>
        </p:nvCxnSpPr>
        <p:spPr>
          <a:xfrm>
            <a:off x="470517" y="0"/>
            <a:ext cx="0" cy="6858000"/>
          </a:xfrm>
          <a:prstGeom prst="line">
            <a:avLst/>
          </a:prstGeom>
          <a:ln>
            <a:solidFill>
              <a:schemeClr val="accent6">
                <a:lumMod val="75000"/>
              </a:schemeClr>
            </a:solidFill>
          </a:ln>
        </p:spPr>
        <p:style>
          <a:lnRef idx="3">
            <a:schemeClr val="accent1"/>
          </a:lnRef>
          <a:fillRef idx="0">
            <a:schemeClr val="accent1"/>
          </a:fillRef>
          <a:effectRef idx="2">
            <a:schemeClr val="accent1"/>
          </a:effectRef>
          <a:fontRef idx="minor">
            <a:schemeClr val="tx1"/>
          </a:fontRef>
        </p:style>
      </p:cxnSp>
      <p:sp>
        <p:nvSpPr>
          <p:cNvPr id="9" name="Rectangle 8"/>
          <p:cNvSpPr/>
          <p:nvPr/>
        </p:nvSpPr>
        <p:spPr>
          <a:xfrm>
            <a:off x="11292397" y="0"/>
            <a:ext cx="899603" cy="6858000"/>
          </a:xfrm>
          <a:prstGeom prst="rect">
            <a:avLst/>
          </a:prstGeom>
          <a:solidFill>
            <a:schemeClr val="accent6">
              <a:lumMod val="75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Grafik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04435" y="1411556"/>
            <a:ext cx="6554045" cy="4917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feld 9"/>
          <p:cNvSpPr txBox="1">
            <a:spLocks noChangeArrowheads="1"/>
          </p:cNvSpPr>
          <p:nvPr/>
        </p:nvSpPr>
        <p:spPr bwMode="auto">
          <a:xfrm>
            <a:off x="4964505" y="1649063"/>
            <a:ext cx="20177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de-DE" sz="1800" dirty="0">
                <a:solidFill>
                  <a:srgbClr val="FFFF00"/>
                </a:solidFill>
              </a:rPr>
              <a:t>Arabischer Koran</a:t>
            </a:r>
          </a:p>
        </p:txBody>
      </p:sp>
      <p:sp>
        <p:nvSpPr>
          <p:cNvPr id="13" name="Text Box 5"/>
          <p:cNvSpPr txBox="1">
            <a:spLocks noChangeArrowheads="1"/>
          </p:cNvSpPr>
          <p:nvPr/>
        </p:nvSpPr>
        <p:spPr bwMode="auto">
          <a:xfrm>
            <a:off x="8763833" y="5965680"/>
            <a:ext cx="37941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de-DE" sz="1200" dirty="0">
                <a:solidFill>
                  <a:schemeClr val="bg1"/>
                </a:solidFill>
              </a:rPr>
              <a:t>RL</a:t>
            </a:r>
          </a:p>
        </p:txBody>
      </p:sp>
    </p:spTree>
    <p:extLst>
      <p:ext uri="{BB962C8B-B14F-4D97-AF65-F5344CB8AC3E}">
        <p14:creationId xmlns:p14="http://schemas.microsoft.com/office/powerpoint/2010/main" val="2766464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a:xfrm>
            <a:off x="470518" y="0"/>
            <a:ext cx="10742427" cy="1171575"/>
          </a:xfrm>
          <a:effectLst>
            <a:outerShdw blurRad="50800" dist="38100" dir="2700000" algn="tl" rotWithShape="0">
              <a:prstClr val="black">
                <a:alpha val="40000"/>
              </a:prstClr>
            </a:outerShdw>
          </a:effectLst>
        </p:spPr>
        <p:txBody>
          <a:bodyPr/>
          <a:lstStyle/>
          <a:p>
            <a:pPr algn="ctr">
              <a:defRPr/>
            </a:pPr>
            <a:r>
              <a:rPr lang="de-DE" dirty="0">
                <a:solidFill>
                  <a:schemeClr val="bg1"/>
                </a:solidFill>
                <a:effectLst>
                  <a:outerShdw blurRad="38100" dist="38100" dir="2700000" algn="tl">
                    <a:srgbClr val="000000">
                      <a:alpha val="43137"/>
                    </a:srgbClr>
                  </a:outerShdw>
                </a:effectLst>
              </a:rPr>
              <a:t>Verheissung der Rückkehr</a:t>
            </a:r>
            <a:endParaRPr lang="fr-FR" dirty="0">
              <a:solidFill>
                <a:schemeClr val="bg1"/>
              </a:solidFill>
              <a:effectLst>
                <a:outerShdw blurRad="38100" dist="38100" dir="2700000" algn="tl">
                  <a:srgbClr val="000000">
                    <a:alpha val="43137"/>
                  </a:srgbClr>
                </a:outerShdw>
              </a:effectLst>
            </a:endParaRPr>
          </a:p>
        </p:txBody>
      </p:sp>
      <p:sp>
        <p:nvSpPr>
          <p:cNvPr id="112645" name="Rectangle 5"/>
          <p:cNvSpPr>
            <a:spLocks noGrp="1" noChangeArrowheads="1"/>
          </p:cNvSpPr>
          <p:nvPr>
            <p:ph type="body" idx="4294967295"/>
          </p:nvPr>
        </p:nvSpPr>
        <p:spPr>
          <a:xfrm>
            <a:off x="470518" y="1553916"/>
            <a:ext cx="6120287" cy="5184775"/>
          </a:xfrm>
        </p:spPr>
        <p:txBody>
          <a:bodyPr/>
          <a:lstStyle/>
          <a:p>
            <a:pPr algn="ctr" eaLnBrk="1" hangingPunct="1">
              <a:lnSpc>
                <a:spcPct val="80000"/>
              </a:lnSpc>
              <a:buFont typeface="Wingdings" pitchFamily="2" charset="2"/>
              <a:buNone/>
              <a:defRPr/>
            </a:pPr>
            <a:r>
              <a:rPr lang="fr-FR" dirty="0">
                <a:solidFill>
                  <a:srgbClr val="FFCC00"/>
                </a:solidFill>
              </a:rPr>
              <a:t>    </a:t>
            </a:r>
            <a:r>
              <a:rPr lang="fr-FR" sz="2200" dirty="0">
                <a:solidFill>
                  <a:schemeClr val="accent6">
                    <a:lumMod val="75000"/>
                  </a:schemeClr>
                </a:solidFill>
                <a:effectLst>
                  <a:outerShdw blurRad="38100" dist="38100" dir="2700000" algn="tl">
                    <a:srgbClr val="000000">
                      <a:alpha val="43137"/>
                    </a:srgbClr>
                  </a:outerShdw>
                </a:effectLst>
              </a:rPr>
              <a:t>Amos 9,14-15:</a:t>
            </a:r>
          </a:p>
          <a:p>
            <a:pPr marL="0" indent="0" algn="ctr">
              <a:buNone/>
            </a:pPr>
            <a:r>
              <a:rPr lang="fr-FR" sz="2400" baseline="30000" dirty="0">
                <a:solidFill>
                  <a:schemeClr val="accent6">
                    <a:lumMod val="75000"/>
                  </a:schemeClr>
                </a:solidFill>
                <a:effectLst>
                  <a:outerShdw blurRad="38100" dist="38100" dir="2700000" algn="tl">
                    <a:srgbClr val="000000">
                      <a:alpha val="43137"/>
                    </a:srgbClr>
                  </a:outerShdw>
                </a:effectLst>
              </a:rPr>
              <a:t>14</a:t>
            </a:r>
            <a:r>
              <a:rPr lang="fr-FR" sz="2400" baseline="30000" dirty="0">
                <a:solidFill>
                  <a:schemeClr val="bg1"/>
                </a:solidFill>
                <a:effectLst>
                  <a:outerShdw blurRad="38100" dist="38100" dir="2700000" algn="tl">
                    <a:srgbClr val="000000">
                      <a:alpha val="43137"/>
                    </a:srgbClr>
                  </a:outerShdw>
                </a:effectLst>
              </a:rPr>
              <a:t> </a:t>
            </a:r>
            <a:r>
              <a:rPr lang="de-DE" sz="2400" dirty="0">
                <a:solidFill>
                  <a:srgbClr val="FFFF00"/>
                </a:solidFill>
                <a:effectLst>
                  <a:outerShdw blurRad="38100" dist="38100" dir="2700000" algn="tl">
                    <a:srgbClr val="000000">
                      <a:alpha val="43137"/>
                    </a:srgbClr>
                  </a:outerShdw>
                </a:effectLst>
              </a:rPr>
              <a:t>Und ich werde </a:t>
            </a:r>
            <a:r>
              <a:rPr lang="de-DE" sz="2400" dirty="0">
                <a:solidFill>
                  <a:srgbClr val="00FF00"/>
                </a:solidFill>
                <a:effectLst>
                  <a:outerShdw blurRad="38100" dist="38100" dir="2700000" algn="tl">
                    <a:srgbClr val="000000">
                      <a:alpha val="43137"/>
                    </a:srgbClr>
                  </a:outerShdw>
                </a:effectLst>
              </a:rPr>
              <a:t>das Schicksal meines Volkes Israel wenden</a:t>
            </a:r>
            <a:r>
              <a:rPr lang="de-DE" sz="2400" dirty="0">
                <a:solidFill>
                  <a:srgbClr val="FFFF00"/>
                </a:solidFill>
                <a:effectLst>
                  <a:outerShdw blurRad="38100" dist="38100" dir="2700000" algn="tl">
                    <a:srgbClr val="000000">
                      <a:alpha val="43137"/>
                    </a:srgbClr>
                  </a:outerShdw>
                </a:effectLst>
              </a:rPr>
              <a:t>; und sie werden die verwüsteten Städte aufbauen </a:t>
            </a:r>
            <a:r>
              <a:rPr lang="de-DE" sz="2400" dirty="0" smtClean="0">
                <a:solidFill>
                  <a:srgbClr val="FFFF00"/>
                </a:solidFill>
                <a:effectLst>
                  <a:outerShdw blurRad="38100" dist="38100" dir="2700000" algn="tl">
                    <a:srgbClr val="000000">
                      <a:alpha val="43137"/>
                    </a:srgbClr>
                  </a:outerShdw>
                </a:effectLst>
              </a:rPr>
              <a:t>                              und </a:t>
            </a:r>
            <a:r>
              <a:rPr lang="de-DE" sz="2400" dirty="0">
                <a:solidFill>
                  <a:srgbClr val="FFFF00"/>
                </a:solidFill>
                <a:effectLst>
                  <a:outerShdw blurRad="38100" dist="38100" dir="2700000" algn="tl">
                    <a:srgbClr val="000000">
                      <a:alpha val="43137"/>
                    </a:srgbClr>
                  </a:outerShdw>
                </a:effectLst>
              </a:rPr>
              <a:t>bewohnen, </a:t>
            </a:r>
            <a:br>
              <a:rPr lang="de-DE" sz="2400" dirty="0">
                <a:solidFill>
                  <a:srgbClr val="FFFF00"/>
                </a:solidFill>
                <a:effectLst>
                  <a:outerShdw blurRad="38100" dist="38100" dir="2700000" algn="tl">
                    <a:srgbClr val="000000">
                      <a:alpha val="43137"/>
                    </a:srgbClr>
                  </a:outerShdw>
                </a:effectLst>
              </a:rPr>
            </a:br>
            <a:r>
              <a:rPr lang="de-DE" sz="2400" dirty="0">
                <a:solidFill>
                  <a:srgbClr val="FFFF00"/>
                </a:solidFill>
                <a:effectLst>
                  <a:outerShdw blurRad="38100" dist="38100" dir="2700000" algn="tl">
                    <a:srgbClr val="000000">
                      <a:alpha val="43137"/>
                    </a:srgbClr>
                  </a:outerShdw>
                </a:effectLst>
              </a:rPr>
              <a:t>und Weinberge pflanzen und deren Wein trinken, und deren </a:t>
            </a:r>
            <a:r>
              <a:rPr lang="de-DE" sz="2400" dirty="0" smtClean="0">
                <a:solidFill>
                  <a:srgbClr val="FFFF00"/>
                </a:solidFill>
                <a:effectLst>
                  <a:outerShdw blurRad="38100" dist="38100" dir="2700000" algn="tl">
                    <a:srgbClr val="000000">
                      <a:alpha val="43137"/>
                    </a:srgbClr>
                  </a:outerShdw>
                </a:effectLst>
              </a:rPr>
              <a:t>Plantagen anlegen </a:t>
            </a:r>
            <a:r>
              <a:rPr lang="de-DE" sz="2400" dirty="0">
                <a:solidFill>
                  <a:srgbClr val="FFFF00"/>
                </a:solidFill>
                <a:effectLst>
                  <a:outerShdw blurRad="38100" dist="38100" dir="2700000" algn="tl">
                    <a:srgbClr val="000000">
                      <a:alpha val="43137"/>
                    </a:srgbClr>
                  </a:outerShdw>
                </a:effectLst>
              </a:rPr>
              <a:t>und deren Frucht essen. </a:t>
            </a:r>
            <a:br>
              <a:rPr lang="de-DE" sz="2400" dirty="0">
                <a:solidFill>
                  <a:srgbClr val="FFFF00"/>
                </a:solidFill>
                <a:effectLst>
                  <a:outerShdw blurRad="38100" dist="38100" dir="2700000" algn="tl">
                    <a:srgbClr val="000000">
                      <a:alpha val="43137"/>
                    </a:srgbClr>
                  </a:outerShdw>
                </a:effectLst>
              </a:rPr>
            </a:br>
            <a:r>
              <a:rPr lang="de-DE" sz="2400" baseline="30000" dirty="0">
                <a:solidFill>
                  <a:schemeClr val="accent6">
                    <a:lumMod val="75000"/>
                  </a:schemeClr>
                </a:solidFill>
                <a:effectLst>
                  <a:outerShdw blurRad="38100" dist="38100" dir="2700000" algn="tl">
                    <a:srgbClr val="000000">
                      <a:alpha val="43137"/>
                    </a:srgbClr>
                  </a:outerShdw>
                </a:effectLst>
              </a:rPr>
              <a:t>15</a:t>
            </a:r>
            <a:r>
              <a:rPr lang="de-DE" sz="2400" dirty="0">
                <a:solidFill>
                  <a:srgbClr val="FFFF00"/>
                </a:solidFill>
                <a:effectLst>
                  <a:outerShdw blurRad="38100" dist="38100" dir="2700000" algn="tl">
                    <a:srgbClr val="000000">
                      <a:alpha val="43137"/>
                    </a:srgbClr>
                  </a:outerShdw>
                </a:effectLst>
              </a:rPr>
              <a:t> </a:t>
            </a:r>
            <a:r>
              <a:rPr lang="de-DE" sz="2400" dirty="0">
                <a:solidFill>
                  <a:srgbClr val="00FF00"/>
                </a:solidFill>
                <a:effectLst>
                  <a:outerShdw blurRad="38100" dist="38100" dir="2700000" algn="tl">
                    <a:srgbClr val="000000">
                      <a:alpha val="43137"/>
                    </a:srgbClr>
                  </a:outerShdw>
                </a:effectLst>
              </a:rPr>
              <a:t>Und ich werde sie in </a:t>
            </a:r>
            <a:r>
              <a:rPr lang="de-DE" sz="2400" dirty="0" smtClean="0">
                <a:solidFill>
                  <a:srgbClr val="00FF00"/>
                </a:solidFill>
                <a:effectLst>
                  <a:outerShdw blurRad="38100" dist="38100" dir="2700000" algn="tl">
                    <a:srgbClr val="000000">
                      <a:alpha val="43137"/>
                    </a:srgbClr>
                  </a:outerShdw>
                </a:effectLst>
              </a:rPr>
              <a:t>                                        ihrem Land </a:t>
            </a:r>
            <a:r>
              <a:rPr lang="de-DE" sz="2400" dirty="0">
                <a:solidFill>
                  <a:srgbClr val="00FF00"/>
                </a:solidFill>
                <a:effectLst>
                  <a:outerShdw blurRad="38100" dist="38100" dir="2700000" algn="tl">
                    <a:srgbClr val="000000">
                      <a:alpha val="43137"/>
                    </a:srgbClr>
                  </a:outerShdw>
                </a:effectLst>
              </a:rPr>
              <a:t>pflanzen</a:t>
            </a:r>
            <a:r>
              <a:rPr lang="de-DE" sz="2400" dirty="0">
                <a:solidFill>
                  <a:srgbClr val="FFFF00"/>
                </a:solidFill>
                <a:effectLst>
                  <a:outerShdw blurRad="38100" dist="38100" dir="2700000" algn="tl">
                    <a:srgbClr val="000000">
                      <a:alpha val="43137"/>
                    </a:srgbClr>
                  </a:outerShdw>
                </a:effectLst>
              </a:rPr>
              <a:t>; </a:t>
            </a:r>
            <a:br>
              <a:rPr lang="de-DE" sz="2400" dirty="0">
                <a:solidFill>
                  <a:srgbClr val="FFFF00"/>
                </a:solidFill>
                <a:effectLst>
                  <a:outerShdw blurRad="38100" dist="38100" dir="2700000" algn="tl">
                    <a:srgbClr val="000000">
                      <a:alpha val="43137"/>
                    </a:srgbClr>
                  </a:outerShdw>
                </a:effectLst>
              </a:rPr>
            </a:br>
            <a:r>
              <a:rPr lang="de-DE" sz="2400" dirty="0">
                <a:solidFill>
                  <a:srgbClr val="FFFF00"/>
                </a:solidFill>
                <a:effectLst>
                  <a:outerShdw blurRad="38100" dist="38100" dir="2700000" algn="tl">
                    <a:srgbClr val="000000">
                      <a:alpha val="43137"/>
                    </a:srgbClr>
                  </a:outerShdw>
                </a:effectLst>
              </a:rPr>
              <a:t>und sie sollen nicht mehr herausgerissen werden aus ihrem </a:t>
            </a:r>
            <a:r>
              <a:rPr lang="de-DE" sz="2400" dirty="0" smtClean="0">
                <a:solidFill>
                  <a:srgbClr val="FFFF00"/>
                </a:solidFill>
                <a:effectLst>
                  <a:outerShdw blurRad="38100" dist="38100" dir="2700000" algn="tl">
                    <a:srgbClr val="000000">
                      <a:alpha val="43137"/>
                    </a:srgbClr>
                  </a:outerShdw>
                </a:effectLst>
              </a:rPr>
              <a:t>Land, </a:t>
            </a:r>
            <a:r>
              <a:rPr lang="de-DE" sz="2400" dirty="0">
                <a:solidFill>
                  <a:srgbClr val="FFFF00"/>
                </a:solidFill>
                <a:effectLst>
                  <a:outerShdw blurRad="38100" dist="38100" dir="2700000" algn="tl">
                    <a:srgbClr val="000000">
                      <a:alpha val="43137"/>
                    </a:srgbClr>
                  </a:outerShdw>
                </a:effectLst>
              </a:rPr>
              <a:t>das ich ihnen gegeben habe, spricht der HERR, </a:t>
            </a:r>
            <a:r>
              <a:rPr lang="de-DE" sz="2400" dirty="0" smtClean="0">
                <a:solidFill>
                  <a:srgbClr val="FFFF00"/>
                </a:solidFill>
                <a:effectLst>
                  <a:outerShdw blurRad="38100" dist="38100" dir="2700000" algn="tl">
                    <a:srgbClr val="000000">
                      <a:alpha val="43137"/>
                    </a:srgbClr>
                  </a:outerShdw>
                </a:effectLst>
              </a:rPr>
              <a:t>                        dein </a:t>
            </a:r>
            <a:r>
              <a:rPr lang="de-DE" sz="2400" dirty="0">
                <a:solidFill>
                  <a:srgbClr val="FFFF00"/>
                </a:solidFill>
                <a:effectLst>
                  <a:outerShdw blurRad="38100" dist="38100" dir="2700000" algn="tl">
                    <a:srgbClr val="000000">
                      <a:alpha val="43137"/>
                    </a:srgbClr>
                  </a:outerShdw>
                </a:effectLst>
              </a:rPr>
              <a:t>Gott</a:t>
            </a:r>
            <a:r>
              <a:rPr lang="fr-FR" sz="2400" dirty="0">
                <a:solidFill>
                  <a:srgbClr val="FFFF00"/>
                </a:solidFill>
                <a:effectLst>
                  <a:outerShdw blurRad="38100" dist="38100" dir="2700000" algn="tl">
                    <a:srgbClr val="000000">
                      <a:alpha val="43137"/>
                    </a:srgbClr>
                  </a:outerShdw>
                </a:effectLst>
              </a:rPr>
              <a:t>.</a:t>
            </a:r>
          </a:p>
          <a:p>
            <a:pPr algn="ctr" eaLnBrk="1" hangingPunct="1">
              <a:lnSpc>
                <a:spcPct val="80000"/>
              </a:lnSpc>
              <a:buFont typeface="Wingdings" pitchFamily="2" charset="2"/>
              <a:buNone/>
              <a:defRPr/>
            </a:pPr>
            <a:endParaRPr lang="fr-FR" dirty="0">
              <a:solidFill>
                <a:srgbClr val="FFCC00"/>
              </a:solidFill>
              <a:effectLst>
                <a:outerShdw blurRad="38100" dist="38100" dir="2700000" algn="tl">
                  <a:srgbClr val="000000">
                    <a:alpha val="43137"/>
                  </a:srgbClr>
                </a:outerShdw>
              </a:effectLst>
            </a:endParaRPr>
          </a:p>
        </p:txBody>
      </p:sp>
      <p:pic>
        <p:nvPicPr>
          <p:cNvPr id="121860" name="Picture 6" descr="http://upload.wikimedia.org/wikipedia/commons/thumb/1/19/19450715_Buchenwald_survivors_arrive_in_Haifa.jpg/800px-19450715_Buchenwald_survivors_arrive_in_Haif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60" y="1933927"/>
            <a:ext cx="3886200" cy="38877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1" name="Textfeld 2"/>
          <p:cNvSpPr txBox="1">
            <a:spLocks noChangeArrowheads="1"/>
          </p:cNvSpPr>
          <p:nvPr/>
        </p:nvSpPr>
        <p:spPr bwMode="auto">
          <a:xfrm>
            <a:off x="10612774" y="5492365"/>
            <a:ext cx="34657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a:spcBef>
                <a:spcPct val="20000"/>
              </a:spcBef>
              <a:buClr>
                <a:schemeClr val="tx1"/>
              </a:buClr>
              <a:buChar char="•"/>
              <a:defRPr sz="2800">
                <a:solidFill>
                  <a:schemeClr val="tx1"/>
                </a:solidFill>
                <a:latin typeface="Verdana" pitchFamily="34" charset="0"/>
              </a:defRPr>
            </a:lvl2pPr>
            <a:lvl3pPr marL="1143000" indent="-22860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a:spcBef>
                <a:spcPct val="20000"/>
              </a:spcBef>
              <a:buClr>
                <a:schemeClr val="tx2"/>
              </a:buClr>
              <a:buChar char="•"/>
              <a:defRPr sz="2000">
                <a:solidFill>
                  <a:schemeClr val="tx1"/>
                </a:solidFill>
                <a:latin typeface="Verdana" pitchFamily="34" charset="0"/>
              </a:defRPr>
            </a:lvl4pPr>
            <a:lvl5pPr marL="2057400" indent="-22860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a:spcBef>
                <a:spcPct val="0"/>
              </a:spcBef>
              <a:buClrTx/>
              <a:buSzTx/>
              <a:buFontTx/>
              <a:buNone/>
            </a:pPr>
            <a:r>
              <a:rPr lang="fr-FR" altLang="de-DE" sz="1000" dirty="0">
                <a:solidFill>
                  <a:schemeClr val="bg1"/>
                </a:solidFill>
              </a:rPr>
              <a:t>FB</a:t>
            </a:r>
          </a:p>
        </p:txBody>
      </p:sp>
      <p:cxnSp>
        <p:nvCxnSpPr>
          <p:cNvPr id="6" name="Connecteur droit 5"/>
          <p:cNvCxnSpPr/>
          <p:nvPr/>
        </p:nvCxnSpPr>
        <p:spPr>
          <a:xfrm>
            <a:off x="470517" y="0"/>
            <a:ext cx="0" cy="6858000"/>
          </a:xfrm>
          <a:prstGeom prst="line">
            <a:avLst/>
          </a:prstGeom>
          <a:ln>
            <a:solidFill>
              <a:schemeClr val="accent6">
                <a:lumMod val="75000"/>
              </a:schemeClr>
            </a:solidFill>
          </a:ln>
        </p:spPr>
        <p:style>
          <a:lnRef idx="3">
            <a:schemeClr val="accent1"/>
          </a:lnRef>
          <a:fillRef idx="0">
            <a:schemeClr val="accent1"/>
          </a:fillRef>
          <a:effectRef idx="2">
            <a:schemeClr val="accent1"/>
          </a:effectRef>
          <a:fontRef idx="minor">
            <a:schemeClr val="tx1"/>
          </a:fontRef>
        </p:style>
      </p:cxnSp>
      <p:sp>
        <p:nvSpPr>
          <p:cNvPr id="9" name="Rectangle 8"/>
          <p:cNvSpPr/>
          <p:nvPr/>
        </p:nvSpPr>
        <p:spPr>
          <a:xfrm>
            <a:off x="11292397" y="0"/>
            <a:ext cx="899603" cy="6858000"/>
          </a:xfrm>
          <a:prstGeom prst="rect">
            <a:avLst/>
          </a:prstGeom>
          <a:solidFill>
            <a:schemeClr val="accent6">
              <a:lumMod val="75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254683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a:xfrm>
            <a:off x="470518" y="0"/>
            <a:ext cx="10742427" cy="1171575"/>
          </a:xfrm>
          <a:effectLst>
            <a:outerShdw blurRad="50800" dist="38100" dir="2700000" algn="tl" rotWithShape="0">
              <a:prstClr val="black">
                <a:alpha val="40000"/>
              </a:prstClr>
            </a:outerShdw>
          </a:effectLst>
        </p:spPr>
        <p:txBody>
          <a:bodyPr/>
          <a:lstStyle/>
          <a:p>
            <a:pPr algn="ctr">
              <a:defRPr/>
            </a:pPr>
            <a:r>
              <a:rPr lang="de-DE" dirty="0">
                <a:solidFill>
                  <a:schemeClr val="bg1"/>
                </a:solidFill>
                <a:effectLst>
                  <a:outerShdw blurRad="38100" dist="38100" dir="2700000" algn="tl">
                    <a:srgbClr val="000000">
                      <a:alpha val="43137"/>
                    </a:srgbClr>
                  </a:outerShdw>
                </a:effectLst>
              </a:rPr>
              <a:t>Verheissung der Rückkehr</a:t>
            </a:r>
          </a:p>
        </p:txBody>
      </p:sp>
      <p:sp>
        <p:nvSpPr>
          <p:cNvPr id="112645" name="Rectangle 5"/>
          <p:cNvSpPr>
            <a:spLocks noGrp="1" noChangeArrowheads="1"/>
          </p:cNvSpPr>
          <p:nvPr>
            <p:ph type="body" idx="4294967295"/>
          </p:nvPr>
        </p:nvSpPr>
        <p:spPr>
          <a:xfrm>
            <a:off x="317162" y="1553916"/>
            <a:ext cx="6616143" cy="5184775"/>
          </a:xfrm>
        </p:spPr>
        <p:txBody>
          <a:bodyPr/>
          <a:lstStyle/>
          <a:p>
            <a:pPr algn="ctr" eaLnBrk="1" hangingPunct="1">
              <a:lnSpc>
                <a:spcPct val="80000"/>
              </a:lnSpc>
              <a:buFont typeface="Wingdings" pitchFamily="2" charset="2"/>
              <a:buNone/>
              <a:defRPr/>
            </a:pPr>
            <a:r>
              <a:rPr lang="de-DE" dirty="0">
                <a:solidFill>
                  <a:srgbClr val="FFCC00"/>
                </a:solidFill>
              </a:rPr>
              <a:t>    </a:t>
            </a:r>
            <a:r>
              <a:rPr lang="de-DE" sz="2800" dirty="0">
                <a:solidFill>
                  <a:schemeClr val="accent6">
                    <a:lumMod val="75000"/>
                  </a:schemeClr>
                </a:solidFill>
                <a:effectLst>
                  <a:outerShdw blurRad="38100" dist="38100" dir="2700000" algn="tl">
                    <a:srgbClr val="000000">
                      <a:alpha val="43137"/>
                    </a:srgbClr>
                  </a:outerShdw>
                </a:effectLst>
              </a:rPr>
              <a:t>Hesekiel 36,24:</a:t>
            </a:r>
          </a:p>
          <a:p>
            <a:pPr marL="0" indent="0" algn="ctr">
              <a:buNone/>
            </a:pPr>
            <a:r>
              <a:rPr lang="de-DE" sz="2800" dirty="0">
                <a:solidFill>
                  <a:srgbClr val="FFFF00"/>
                </a:solidFill>
                <a:effectLst>
                  <a:outerShdw blurRad="38100" dist="38100" dir="2700000" algn="tl">
                    <a:srgbClr val="000000">
                      <a:alpha val="43137"/>
                    </a:srgbClr>
                  </a:outerShdw>
                </a:effectLst>
              </a:rPr>
              <a:t>Und ich werde euch </a:t>
            </a:r>
            <a:br>
              <a:rPr lang="de-DE" sz="2800" dirty="0">
                <a:solidFill>
                  <a:srgbClr val="FFFF00"/>
                </a:solidFill>
                <a:effectLst>
                  <a:outerShdw blurRad="38100" dist="38100" dir="2700000" algn="tl">
                    <a:srgbClr val="000000">
                      <a:alpha val="43137"/>
                    </a:srgbClr>
                  </a:outerShdw>
                </a:effectLst>
              </a:rPr>
            </a:br>
            <a:r>
              <a:rPr lang="de-DE" sz="2800" dirty="0">
                <a:solidFill>
                  <a:srgbClr val="FFFF00"/>
                </a:solidFill>
                <a:effectLst>
                  <a:outerShdw blurRad="38100" dist="38100" dir="2700000" algn="tl">
                    <a:srgbClr val="000000">
                      <a:alpha val="43137"/>
                    </a:srgbClr>
                  </a:outerShdw>
                </a:effectLst>
              </a:rPr>
              <a:t>aus den Nationen holen </a:t>
            </a:r>
            <a:br>
              <a:rPr lang="de-DE" sz="2800" dirty="0">
                <a:solidFill>
                  <a:srgbClr val="FFFF00"/>
                </a:solidFill>
                <a:effectLst>
                  <a:outerShdw blurRad="38100" dist="38100" dir="2700000" algn="tl">
                    <a:srgbClr val="000000">
                      <a:alpha val="43137"/>
                    </a:srgbClr>
                  </a:outerShdw>
                </a:effectLst>
              </a:rPr>
            </a:br>
            <a:r>
              <a:rPr lang="de-DE" sz="2800" dirty="0">
                <a:solidFill>
                  <a:srgbClr val="FFFF00"/>
                </a:solidFill>
                <a:effectLst>
                  <a:outerShdw blurRad="38100" dist="38100" dir="2700000" algn="tl">
                    <a:srgbClr val="000000">
                      <a:alpha val="43137"/>
                    </a:srgbClr>
                  </a:outerShdw>
                </a:effectLst>
              </a:rPr>
              <a:t>und euch </a:t>
            </a:r>
            <a:r>
              <a:rPr lang="de-DE" sz="2800" dirty="0">
                <a:solidFill>
                  <a:srgbClr val="00FF00"/>
                </a:solidFill>
                <a:effectLst>
                  <a:outerShdw blurRad="38100" dist="38100" dir="2700000" algn="tl">
                    <a:srgbClr val="000000">
                      <a:alpha val="43137"/>
                    </a:srgbClr>
                  </a:outerShdw>
                </a:effectLst>
              </a:rPr>
              <a:t>sammeln aus allen Ländern</a:t>
            </a:r>
            <a:r>
              <a:rPr lang="de-DE" sz="2800" dirty="0">
                <a:solidFill>
                  <a:srgbClr val="FFFF00"/>
                </a:solidFill>
                <a:effectLst>
                  <a:outerShdw blurRad="38100" dist="38100" dir="2700000" algn="tl">
                    <a:srgbClr val="000000">
                      <a:alpha val="43137"/>
                    </a:srgbClr>
                  </a:outerShdw>
                </a:effectLst>
              </a:rPr>
              <a:t> </a:t>
            </a:r>
            <a:br>
              <a:rPr lang="de-DE" sz="2800" dirty="0">
                <a:solidFill>
                  <a:srgbClr val="FFFF00"/>
                </a:solidFill>
                <a:effectLst>
                  <a:outerShdw blurRad="38100" dist="38100" dir="2700000" algn="tl">
                    <a:srgbClr val="000000">
                      <a:alpha val="43137"/>
                    </a:srgbClr>
                  </a:outerShdw>
                </a:effectLst>
              </a:rPr>
            </a:br>
            <a:r>
              <a:rPr lang="de-DE" sz="2800" dirty="0">
                <a:solidFill>
                  <a:srgbClr val="FFFF00"/>
                </a:solidFill>
                <a:effectLst>
                  <a:outerShdw blurRad="38100" dist="38100" dir="2700000" algn="tl">
                    <a:srgbClr val="000000">
                      <a:alpha val="43137"/>
                    </a:srgbClr>
                  </a:outerShdw>
                </a:effectLst>
              </a:rPr>
              <a:t>und euch </a:t>
            </a:r>
            <a:r>
              <a:rPr lang="de-DE" sz="2800" dirty="0">
                <a:solidFill>
                  <a:srgbClr val="00FF00"/>
                </a:solidFill>
                <a:effectLst>
                  <a:outerShdw blurRad="38100" dist="38100" dir="2700000" algn="tl">
                    <a:srgbClr val="000000">
                      <a:alpha val="43137"/>
                    </a:srgbClr>
                  </a:outerShdw>
                </a:effectLst>
              </a:rPr>
              <a:t>in euer Land bringen</a:t>
            </a:r>
            <a:r>
              <a:rPr lang="de-DE" sz="2800" dirty="0">
                <a:solidFill>
                  <a:srgbClr val="FFFF00"/>
                </a:solidFill>
                <a:effectLst>
                  <a:outerShdw blurRad="38100" dist="38100" dir="2700000" algn="tl">
                    <a:srgbClr val="000000">
                      <a:alpha val="43137"/>
                    </a:srgbClr>
                  </a:outerShdw>
                </a:effectLst>
              </a:rPr>
              <a:t>.</a:t>
            </a:r>
          </a:p>
          <a:p>
            <a:pPr algn="ctr" eaLnBrk="1" hangingPunct="1">
              <a:lnSpc>
                <a:spcPct val="80000"/>
              </a:lnSpc>
              <a:buFont typeface="Wingdings" pitchFamily="2" charset="2"/>
              <a:buNone/>
              <a:defRPr/>
            </a:pPr>
            <a:endParaRPr lang="de-DE" dirty="0">
              <a:solidFill>
                <a:srgbClr val="FFCC00"/>
              </a:solidFill>
              <a:effectLst>
                <a:outerShdw blurRad="38100" dist="38100" dir="2700000" algn="tl">
                  <a:srgbClr val="000000">
                    <a:alpha val="43137"/>
                  </a:srgbClr>
                </a:outerShdw>
              </a:effectLst>
            </a:endParaRPr>
          </a:p>
        </p:txBody>
      </p:sp>
      <p:pic>
        <p:nvPicPr>
          <p:cNvPr id="121860" name="Picture 6" descr="http://upload.wikimedia.org/wikipedia/commons/thumb/1/19/19450715_Buchenwald_survivors_arrive_in_Haifa.jpg/800px-19450715_Buchenwald_survivors_arrive_in_Haif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61" y="1553916"/>
            <a:ext cx="3886200" cy="38877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1" name="Textfeld 2"/>
          <p:cNvSpPr txBox="1">
            <a:spLocks noChangeArrowheads="1"/>
          </p:cNvSpPr>
          <p:nvPr/>
        </p:nvSpPr>
        <p:spPr bwMode="auto">
          <a:xfrm>
            <a:off x="10639115" y="5195482"/>
            <a:ext cx="34657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a:spcBef>
                <a:spcPct val="20000"/>
              </a:spcBef>
              <a:buClr>
                <a:schemeClr val="tx1"/>
              </a:buClr>
              <a:buChar char="•"/>
              <a:defRPr sz="2800">
                <a:solidFill>
                  <a:schemeClr val="tx1"/>
                </a:solidFill>
                <a:latin typeface="Verdana" pitchFamily="34" charset="0"/>
              </a:defRPr>
            </a:lvl2pPr>
            <a:lvl3pPr marL="1143000" indent="-22860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a:spcBef>
                <a:spcPct val="20000"/>
              </a:spcBef>
              <a:buClr>
                <a:schemeClr val="tx2"/>
              </a:buClr>
              <a:buChar char="•"/>
              <a:defRPr sz="2000">
                <a:solidFill>
                  <a:schemeClr val="tx1"/>
                </a:solidFill>
                <a:latin typeface="Verdana" pitchFamily="34" charset="0"/>
              </a:defRPr>
            </a:lvl4pPr>
            <a:lvl5pPr marL="2057400" indent="-22860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a:spcBef>
                <a:spcPct val="0"/>
              </a:spcBef>
              <a:buClrTx/>
              <a:buSzTx/>
              <a:buFontTx/>
              <a:buNone/>
            </a:pPr>
            <a:r>
              <a:rPr lang="de-DE" altLang="de-DE" sz="1000" dirty="0">
                <a:solidFill>
                  <a:schemeClr val="bg1"/>
                </a:solidFill>
              </a:rPr>
              <a:t>FB</a:t>
            </a:r>
          </a:p>
        </p:txBody>
      </p:sp>
      <p:cxnSp>
        <p:nvCxnSpPr>
          <p:cNvPr id="6" name="Connecteur droit 5"/>
          <p:cNvCxnSpPr/>
          <p:nvPr/>
        </p:nvCxnSpPr>
        <p:spPr>
          <a:xfrm>
            <a:off x="470517" y="0"/>
            <a:ext cx="0" cy="6858000"/>
          </a:xfrm>
          <a:prstGeom prst="line">
            <a:avLst/>
          </a:prstGeom>
          <a:ln>
            <a:solidFill>
              <a:schemeClr val="accent6">
                <a:lumMod val="75000"/>
              </a:schemeClr>
            </a:solidFill>
          </a:ln>
        </p:spPr>
        <p:style>
          <a:lnRef idx="3">
            <a:schemeClr val="accent1"/>
          </a:lnRef>
          <a:fillRef idx="0">
            <a:schemeClr val="accent1"/>
          </a:fillRef>
          <a:effectRef idx="2">
            <a:schemeClr val="accent1"/>
          </a:effectRef>
          <a:fontRef idx="minor">
            <a:schemeClr val="tx1"/>
          </a:fontRef>
        </p:style>
      </p:cxnSp>
      <p:sp>
        <p:nvSpPr>
          <p:cNvPr id="9" name="Rectangle 8"/>
          <p:cNvSpPr/>
          <p:nvPr/>
        </p:nvSpPr>
        <p:spPr>
          <a:xfrm>
            <a:off x="11292397" y="0"/>
            <a:ext cx="899603" cy="6858000"/>
          </a:xfrm>
          <a:prstGeom prst="rect">
            <a:avLst/>
          </a:prstGeom>
          <a:solidFill>
            <a:schemeClr val="accent6">
              <a:lumMod val="75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extfeld 1"/>
          <p:cNvSpPr txBox="1"/>
          <p:nvPr/>
        </p:nvSpPr>
        <p:spPr>
          <a:xfrm>
            <a:off x="2101954" y="4426041"/>
            <a:ext cx="3326552" cy="2185214"/>
          </a:xfrm>
          <a:prstGeom prst="rect">
            <a:avLst/>
          </a:prstGeom>
          <a:noFill/>
        </p:spPr>
        <p:txBody>
          <a:bodyPr wrap="none" rtlCol="0">
            <a:spAutoFit/>
          </a:bodyPr>
          <a:lstStyle/>
          <a:p>
            <a:r>
              <a:rPr lang="de-CH" sz="4400" dirty="0" smtClean="0">
                <a:solidFill>
                  <a:srgbClr val="FF0000"/>
                </a:solidFill>
                <a:effectLst>
                  <a:outerShdw blurRad="38100" dist="38100" dir="2700000" algn="tl">
                    <a:srgbClr val="000000">
                      <a:alpha val="43137"/>
                    </a:srgbClr>
                  </a:outerShdw>
                </a:effectLst>
              </a:rPr>
              <a:t>1882 – 2017</a:t>
            </a:r>
          </a:p>
          <a:p>
            <a:endParaRPr lang="de-CH" sz="4400" dirty="0" smtClean="0">
              <a:solidFill>
                <a:srgbClr val="FF0000"/>
              </a:solidFill>
              <a:effectLst>
                <a:outerShdw blurRad="38100" dist="38100" dir="2700000" algn="tl">
                  <a:srgbClr val="000000">
                    <a:alpha val="43137"/>
                  </a:srgbClr>
                </a:outerShdw>
              </a:effectLst>
            </a:endParaRPr>
          </a:p>
          <a:p>
            <a:pPr marL="342900" indent="-342900">
              <a:buFont typeface="Arial" panose="020B0604020202020204" pitchFamily="34" charset="0"/>
              <a:buChar char="•"/>
            </a:pPr>
            <a:r>
              <a:rPr lang="de-CH" sz="2400" dirty="0" smtClean="0">
                <a:solidFill>
                  <a:srgbClr val="FF0000"/>
                </a:solidFill>
                <a:effectLst>
                  <a:outerShdw blurRad="38100" dist="38100" dir="2700000" algn="tl">
                    <a:srgbClr val="000000">
                      <a:alpha val="43137"/>
                    </a:srgbClr>
                  </a:outerShdw>
                </a:effectLst>
              </a:rPr>
              <a:t>3 Millionen</a:t>
            </a:r>
          </a:p>
          <a:p>
            <a:pPr marL="342900" indent="-342900">
              <a:buFont typeface="Arial" panose="020B0604020202020204" pitchFamily="34" charset="0"/>
              <a:buChar char="•"/>
            </a:pPr>
            <a:r>
              <a:rPr lang="de-CH" sz="2400" dirty="0">
                <a:solidFill>
                  <a:srgbClr val="FF0000"/>
                </a:solidFill>
                <a:effectLst>
                  <a:outerShdw blurRad="38100" dist="38100" dir="2700000" algn="tl">
                    <a:srgbClr val="000000">
                      <a:alpha val="43137"/>
                    </a:srgbClr>
                  </a:outerShdw>
                </a:effectLst>
              </a:rPr>
              <a:t>a</a:t>
            </a:r>
            <a:r>
              <a:rPr lang="de-CH" sz="2400" dirty="0" smtClean="0">
                <a:solidFill>
                  <a:srgbClr val="FF0000"/>
                </a:solidFill>
                <a:effectLst>
                  <a:outerShdw blurRad="38100" dist="38100" dir="2700000" algn="tl">
                    <a:srgbClr val="000000">
                      <a:alpha val="43137"/>
                    </a:srgbClr>
                  </a:outerShdw>
                </a:effectLst>
              </a:rPr>
              <a:t>us ca. 130 Ländern</a:t>
            </a:r>
            <a:endParaRPr lang="de-CH" sz="2400"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25591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a:xfrm>
            <a:off x="470517" y="0"/>
            <a:ext cx="10742428" cy="1139825"/>
          </a:xfrm>
          <a:effectLst>
            <a:outerShdw blurRad="50800" dist="38100" dir="2700000" algn="tl" rotWithShape="0">
              <a:prstClr val="black">
                <a:alpha val="40000"/>
              </a:prstClr>
            </a:outerShdw>
          </a:effectLst>
        </p:spPr>
        <p:txBody>
          <a:bodyPr/>
          <a:lstStyle/>
          <a:p>
            <a:pPr algn="ctr">
              <a:defRPr/>
            </a:pPr>
            <a:r>
              <a:rPr lang="fr-FR" sz="4000" dirty="0" smtClean="0">
                <a:solidFill>
                  <a:schemeClr val="bg1"/>
                </a:solidFill>
                <a:effectLst>
                  <a:outerShdw blurRad="38100" dist="38100" dir="2700000" algn="tl">
                    <a:srgbClr val="000000">
                      <a:alpha val="43137"/>
                    </a:srgbClr>
                  </a:outerShdw>
                </a:effectLst>
              </a:rPr>
              <a:t>1914 - 1918</a:t>
            </a:r>
            <a:r>
              <a:rPr lang="fr-FR" sz="4000" dirty="0">
                <a:solidFill>
                  <a:schemeClr val="bg1"/>
                </a:solidFill>
                <a:effectLst>
                  <a:outerShdw blurRad="38100" dist="38100" dir="2700000" algn="tl">
                    <a:srgbClr val="000000">
                      <a:alpha val="43137"/>
                    </a:srgbClr>
                  </a:outerShdw>
                </a:effectLst>
              </a:rPr>
              <a:t>: </a:t>
            </a:r>
            <a:r>
              <a:rPr lang="de-DE" sz="4000" dirty="0">
                <a:solidFill>
                  <a:schemeClr val="bg1"/>
                </a:solidFill>
                <a:effectLst>
                  <a:outerShdw blurRad="38100" dist="38100" dir="2700000" algn="tl">
                    <a:srgbClr val="000000">
                      <a:alpha val="43137"/>
                    </a:srgbClr>
                  </a:outerShdw>
                </a:effectLst>
              </a:rPr>
              <a:t>Erster Weltkrieg</a:t>
            </a:r>
            <a:endParaRPr lang="fr-FR" sz="4000" dirty="0">
              <a:solidFill>
                <a:schemeClr val="bg1"/>
              </a:solidFill>
              <a:effectLst>
                <a:outerShdw blurRad="38100" dist="38100" dir="2700000" algn="tl">
                  <a:srgbClr val="000000">
                    <a:alpha val="43137"/>
                  </a:srgbClr>
                </a:outerShdw>
              </a:effectLst>
            </a:endParaRPr>
          </a:p>
        </p:txBody>
      </p:sp>
      <p:sp>
        <p:nvSpPr>
          <p:cNvPr id="120836" name="Rectangle 4"/>
          <p:cNvSpPr>
            <a:spLocks noGrp="1" noChangeArrowheads="1"/>
          </p:cNvSpPr>
          <p:nvPr>
            <p:ph type="body" sz="half" idx="2"/>
          </p:nvPr>
        </p:nvSpPr>
        <p:spPr>
          <a:xfrm>
            <a:off x="5424329" y="2074863"/>
            <a:ext cx="5943599" cy="4049712"/>
          </a:xfrm>
        </p:spPr>
        <p:txBody>
          <a:bodyPr/>
          <a:lstStyle/>
          <a:p>
            <a:pPr marL="0" indent="0" algn="ctr">
              <a:lnSpc>
                <a:spcPct val="90000"/>
              </a:lnSpc>
              <a:buNone/>
              <a:defRPr/>
            </a:pPr>
            <a:r>
              <a:rPr lang="de-DE" sz="2400" dirty="0">
                <a:solidFill>
                  <a:schemeClr val="accent4">
                    <a:lumMod val="50000"/>
                  </a:schemeClr>
                </a:solidFill>
                <a:effectLst>
                  <a:outerShdw blurRad="38100" dist="38100" dir="2700000" algn="tl">
                    <a:srgbClr val="000000">
                      <a:alpha val="43137"/>
                    </a:srgbClr>
                  </a:outerShdw>
                </a:effectLst>
              </a:rPr>
              <a:t>Das Osmanische Reich stellt sich </a:t>
            </a:r>
            <a:br>
              <a:rPr lang="de-DE" sz="2400" dirty="0">
                <a:solidFill>
                  <a:schemeClr val="accent4">
                    <a:lumMod val="50000"/>
                  </a:schemeClr>
                </a:solidFill>
                <a:effectLst>
                  <a:outerShdw blurRad="38100" dist="38100" dir="2700000" algn="tl">
                    <a:srgbClr val="000000">
                      <a:alpha val="43137"/>
                    </a:srgbClr>
                  </a:outerShdw>
                </a:effectLst>
              </a:rPr>
            </a:br>
            <a:r>
              <a:rPr lang="de-DE" sz="2400" dirty="0">
                <a:solidFill>
                  <a:schemeClr val="accent4">
                    <a:lumMod val="50000"/>
                  </a:schemeClr>
                </a:solidFill>
                <a:effectLst>
                  <a:outerShdw blurRad="38100" dist="38100" dir="2700000" algn="tl">
                    <a:srgbClr val="000000">
                      <a:alpha val="43137"/>
                    </a:srgbClr>
                  </a:outerShdw>
                </a:effectLst>
              </a:rPr>
              <a:t>auf die Seite Deutschlands</a:t>
            </a:r>
            <a:r>
              <a:rPr lang="fr-FR" sz="2400" dirty="0">
                <a:solidFill>
                  <a:schemeClr val="accent4">
                    <a:lumMod val="50000"/>
                  </a:schemeClr>
                </a:solidFill>
                <a:effectLst>
                  <a:outerShdw blurRad="38100" dist="38100" dir="2700000" algn="tl">
                    <a:srgbClr val="000000">
                      <a:alpha val="43137"/>
                    </a:srgbClr>
                  </a:outerShdw>
                </a:effectLst>
              </a:rPr>
              <a:t>. </a:t>
            </a:r>
          </a:p>
          <a:p>
            <a:pPr marL="0" indent="0" algn="ctr">
              <a:lnSpc>
                <a:spcPct val="90000"/>
              </a:lnSpc>
              <a:buNone/>
              <a:defRPr/>
            </a:pPr>
            <a:r>
              <a:rPr lang="fr-FR" dirty="0">
                <a:solidFill>
                  <a:schemeClr val="accent4">
                    <a:lumMod val="50000"/>
                  </a:schemeClr>
                </a:solidFill>
                <a:effectLst>
                  <a:outerShdw blurRad="38100" dist="38100" dir="2700000" algn="tl">
                    <a:srgbClr val="000000">
                      <a:alpha val="43137"/>
                    </a:srgbClr>
                  </a:outerShdw>
                </a:effectLst>
                <a:latin typeface="Wingdings" pitchFamily="2" charset="2"/>
              </a:rPr>
              <a:t>è</a:t>
            </a:r>
            <a:r>
              <a:rPr lang="fr-FR" dirty="0">
                <a:solidFill>
                  <a:schemeClr val="accent4">
                    <a:lumMod val="50000"/>
                  </a:schemeClr>
                </a:solidFill>
                <a:effectLst>
                  <a:outerShdw blurRad="38100" dist="38100" dir="2700000" algn="tl">
                    <a:srgbClr val="000000">
                      <a:alpha val="43137"/>
                    </a:srgbClr>
                  </a:outerShdw>
                </a:effectLst>
              </a:rPr>
              <a:t> </a:t>
            </a:r>
            <a:r>
              <a:rPr lang="de-DE" sz="2400" dirty="0">
                <a:solidFill>
                  <a:schemeClr val="accent4">
                    <a:lumMod val="50000"/>
                  </a:schemeClr>
                </a:solidFill>
                <a:effectLst>
                  <a:outerShdw blurRad="38100" dist="38100" dir="2700000" algn="tl">
                    <a:srgbClr val="000000">
                      <a:alpha val="43137"/>
                    </a:srgbClr>
                  </a:outerShdw>
                </a:effectLst>
              </a:rPr>
              <a:t>Die Alliierten zerstören </a:t>
            </a:r>
            <a:br>
              <a:rPr lang="de-DE" sz="2400" dirty="0">
                <a:solidFill>
                  <a:schemeClr val="accent4">
                    <a:lumMod val="50000"/>
                  </a:schemeClr>
                </a:solidFill>
                <a:effectLst>
                  <a:outerShdw blurRad="38100" dist="38100" dir="2700000" algn="tl">
                    <a:srgbClr val="000000">
                      <a:alpha val="43137"/>
                    </a:srgbClr>
                  </a:outerShdw>
                </a:effectLst>
              </a:rPr>
            </a:br>
            <a:r>
              <a:rPr lang="de-DE" sz="2400" dirty="0">
                <a:solidFill>
                  <a:schemeClr val="accent4">
                    <a:lumMod val="50000"/>
                  </a:schemeClr>
                </a:solidFill>
                <a:effectLst>
                  <a:outerShdw blurRad="38100" dist="38100" dir="2700000" algn="tl">
                    <a:srgbClr val="000000">
                      <a:alpha val="43137"/>
                    </a:srgbClr>
                  </a:outerShdw>
                </a:effectLst>
              </a:rPr>
              <a:t>das Osmanische Reich der Türken</a:t>
            </a:r>
            <a:r>
              <a:rPr lang="fr-FR" sz="2400" dirty="0">
                <a:solidFill>
                  <a:schemeClr val="accent4">
                    <a:lumMod val="50000"/>
                  </a:schemeClr>
                </a:solidFill>
                <a:effectLst>
                  <a:outerShdw blurRad="38100" dist="38100" dir="2700000" algn="tl">
                    <a:srgbClr val="000000">
                      <a:alpha val="43137"/>
                    </a:srgbClr>
                  </a:outerShdw>
                </a:effectLst>
              </a:rPr>
              <a:t>.</a:t>
            </a:r>
          </a:p>
          <a:p>
            <a:pPr marL="0" indent="0" algn="ctr">
              <a:lnSpc>
                <a:spcPct val="90000"/>
              </a:lnSpc>
              <a:buNone/>
              <a:defRPr/>
            </a:pPr>
            <a:r>
              <a:rPr lang="fr-FR" sz="2400" dirty="0">
                <a:solidFill>
                  <a:schemeClr val="accent4">
                    <a:lumMod val="50000"/>
                  </a:schemeClr>
                </a:solidFill>
                <a:effectLst>
                  <a:outerShdw blurRad="38100" dist="38100" dir="2700000" algn="tl">
                    <a:srgbClr val="000000">
                      <a:alpha val="43137"/>
                    </a:srgbClr>
                  </a:outerShdw>
                </a:effectLst>
                <a:latin typeface="Wingdings" pitchFamily="2" charset="2"/>
              </a:rPr>
              <a:t>è</a:t>
            </a:r>
            <a:r>
              <a:rPr lang="fr-FR" sz="2400" dirty="0">
                <a:solidFill>
                  <a:schemeClr val="accent4">
                    <a:lumMod val="50000"/>
                  </a:schemeClr>
                </a:solidFill>
                <a:effectLst>
                  <a:outerShdw blurRad="38100" dist="38100" dir="2700000" algn="tl">
                    <a:srgbClr val="000000">
                      <a:alpha val="43137"/>
                    </a:srgbClr>
                  </a:outerShdw>
                </a:effectLst>
              </a:rPr>
              <a:t> </a:t>
            </a:r>
            <a:r>
              <a:rPr lang="de-DE" sz="2400" dirty="0">
                <a:solidFill>
                  <a:schemeClr val="accent4">
                    <a:lumMod val="50000"/>
                  </a:schemeClr>
                </a:solidFill>
                <a:effectLst>
                  <a:outerShdw blurRad="38100" dist="38100" dir="2700000" algn="tl">
                    <a:srgbClr val="000000">
                      <a:alpha val="43137"/>
                    </a:srgbClr>
                  </a:outerShdw>
                </a:effectLst>
              </a:rPr>
              <a:t>Eroberung Palästinas durch </a:t>
            </a:r>
            <a:r>
              <a:rPr lang="de-DE" sz="2400" dirty="0" smtClean="0">
                <a:solidFill>
                  <a:schemeClr val="accent4">
                    <a:lumMod val="50000"/>
                  </a:schemeClr>
                </a:solidFill>
                <a:effectLst>
                  <a:outerShdw blurRad="38100" dist="38100" dir="2700000" algn="tl">
                    <a:srgbClr val="000000">
                      <a:alpha val="43137"/>
                    </a:srgbClr>
                  </a:outerShdw>
                </a:effectLst>
              </a:rPr>
              <a:t>                       die </a:t>
            </a:r>
            <a:r>
              <a:rPr lang="de-DE" sz="2400" dirty="0">
                <a:solidFill>
                  <a:schemeClr val="accent4">
                    <a:lumMod val="50000"/>
                  </a:schemeClr>
                </a:solidFill>
                <a:effectLst>
                  <a:outerShdw blurRad="38100" dist="38100" dir="2700000" algn="tl">
                    <a:srgbClr val="000000">
                      <a:alpha val="43137"/>
                    </a:srgbClr>
                  </a:outerShdw>
                </a:effectLst>
              </a:rPr>
              <a:t>Engländer</a:t>
            </a:r>
            <a:endParaRPr lang="fr-FR" sz="2400" dirty="0">
              <a:solidFill>
                <a:schemeClr val="accent4">
                  <a:lumMod val="50000"/>
                </a:schemeClr>
              </a:solidFill>
              <a:effectLst>
                <a:outerShdw blurRad="38100" dist="38100" dir="2700000" algn="tl">
                  <a:srgbClr val="000000">
                    <a:alpha val="43137"/>
                  </a:srgbClr>
                </a:outerShdw>
              </a:effectLst>
            </a:endParaRPr>
          </a:p>
        </p:txBody>
      </p:sp>
      <p:pic>
        <p:nvPicPr>
          <p:cNvPr id="123908" name="Picture 7" descr="http://upload.wikimedia.org/wikipedia/commons/thumb/2/20/WWImontage.jpg/640px-WWImonta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4875" y="1484313"/>
            <a:ext cx="4594984" cy="47579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9" name="Textfeld 1"/>
          <p:cNvSpPr txBox="1">
            <a:spLocks noChangeArrowheads="1"/>
          </p:cNvSpPr>
          <p:nvPr/>
        </p:nvSpPr>
        <p:spPr bwMode="auto">
          <a:xfrm>
            <a:off x="5579311" y="5878354"/>
            <a:ext cx="34657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a:spcBef>
                <a:spcPct val="20000"/>
              </a:spcBef>
              <a:buClr>
                <a:schemeClr val="tx1"/>
              </a:buClr>
              <a:buChar char="•"/>
              <a:defRPr sz="2800">
                <a:solidFill>
                  <a:schemeClr val="tx1"/>
                </a:solidFill>
                <a:latin typeface="Verdana" pitchFamily="34" charset="0"/>
              </a:defRPr>
            </a:lvl2pPr>
            <a:lvl3pPr marL="1143000" indent="-22860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a:spcBef>
                <a:spcPct val="20000"/>
              </a:spcBef>
              <a:buClr>
                <a:schemeClr val="tx2"/>
              </a:buClr>
              <a:buChar char="•"/>
              <a:defRPr sz="2000">
                <a:solidFill>
                  <a:schemeClr val="tx1"/>
                </a:solidFill>
                <a:latin typeface="Verdana" pitchFamily="34" charset="0"/>
              </a:defRPr>
            </a:lvl4pPr>
            <a:lvl5pPr marL="2057400" indent="-22860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a:spcBef>
                <a:spcPct val="0"/>
              </a:spcBef>
              <a:buClrTx/>
              <a:buSzTx/>
              <a:buFontTx/>
              <a:buNone/>
            </a:pPr>
            <a:r>
              <a:rPr lang="fr-FR" altLang="de-DE" sz="1000" dirty="0">
                <a:solidFill>
                  <a:schemeClr val="accent1">
                    <a:lumMod val="75000"/>
                  </a:schemeClr>
                </a:solidFill>
              </a:rPr>
              <a:t>FB</a:t>
            </a:r>
          </a:p>
        </p:txBody>
      </p:sp>
      <p:cxnSp>
        <p:nvCxnSpPr>
          <p:cNvPr id="6" name="Connecteur droit 5"/>
          <p:cNvCxnSpPr/>
          <p:nvPr/>
        </p:nvCxnSpPr>
        <p:spPr>
          <a:xfrm>
            <a:off x="470517" y="0"/>
            <a:ext cx="0" cy="6858000"/>
          </a:xfrm>
          <a:prstGeom prst="line">
            <a:avLst/>
          </a:prstGeom>
          <a:ln>
            <a:solidFill>
              <a:schemeClr val="accent6">
                <a:lumMod val="75000"/>
              </a:schemeClr>
            </a:solidFill>
          </a:ln>
        </p:spPr>
        <p:style>
          <a:lnRef idx="3">
            <a:schemeClr val="accent1"/>
          </a:lnRef>
          <a:fillRef idx="0">
            <a:schemeClr val="accent1"/>
          </a:fillRef>
          <a:effectRef idx="2">
            <a:schemeClr val="accent1"/>
          </a:effectRef>
          <a:fontRef idx="minor">
            <a:schemeClr val="tx1"/>
          </a:fontRef>
        </p:style>
      </p:cxnSp>
      <p:sp>
        <p:nvSpPr>
          <p:cNvPr id="8" name="Rectangle 7"/>
          <p:cNvSpPr/>
          <p:nvPr/>
        </p:nvSpPr>
        <p:spPr>
          <a:xfrm>
            <a:off x="11292397" y="0"/>
            <a:ext cx="899603" cy="6858000"/>
          </a:xfrm>
          <a:prstGeom prst="rect">
            <a:avLst/>
          </a:prstGeom>
          <a:solidFill>
            <a:schemeClr val="accent6">
              <a:lumMod val="75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000964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idx="4294967295"/>
          </p:nvPr>
        </p:nvSpPr>
        <p:spPr>
          <a:xfrm>
            <a:off x="470516" y="0"/>
            <a:ext cx="10742429" cy="1139825"/>
          </a:xfrm>
          <a:effectLst>
            <a:outerShdw blurRad="50800" dist="38100" dir="2700000" algn="tl" rotWithShape="0">
              <a:prstClr val="black">
                <a:alpha val="40000"/>
              </a:prstClr>
            </a:outerShdw>
          </a:effectLst>
        </p:spPr>
        <p:txBody>
          <a:bodyPr/>
          <a:lstStyle/>
          <a:p>
            <a:pPr algn="ctr">
              <a:defRPr/>
            </a:pPr>
            <a:r>
              <a:rPr lang="fr-FR" dirty="0">
                <a:solidFill>
                  <a:schemeClr val="bg1"/>
                </a:solidFill>
                <a:effectLst>
                  <a:outerShdw blurRad="38100" dist="38100" dir="2700000" algn="tl">
                    <a:srgbClr val="000000">
                      <a:alpha val="43137"/>
                    </a:srgbClr>
                  </a:outerShdw>
                </a:effectLst>
              </a:rPr>
              <a:t>1917: </a:t>
            </a:r>
            <a:r>
              <a:rPr lang="de-DE" dirty="0">
                <a:solidFill>
                  <a:schemeClr val="bg1"/>
                </a:solidFill>
                <a:effectLst>
                  <a:outerShdw blurRad="38100" dist="38100" dir="2700000" algn="tl">
                    <a:srgbClr val="000000">
                      <a:alpha val="43137"/>
                    </a:srgbClr>
                  </a:outerShdw>
                </a:effectLst>
              </a:rPr>
              <a:t>Balfour-Erklärung</a:t>
            </a:r>
            <a:endParaRPr lang="fr-FR" dirty="0">
              <a:solidFill>
                <a:schemeClr val="bg1"/>
              </a:solidFill>
              <a:effectLst>
                <a:outerShdw blurRad="38100" dist="38100" dir="2700000" algn="tl">
                  <a:srgbClr val="000000">
                    <a:alpha val="43137"/>
                  </a:srgbClr>
                </a:outerShdw>
              </a:effectLst>
            </a:endParaRPr>
          </a:p>
        </p:txBody>
      </p:sp>
      <p:sp>
        <p:nvSpPr>
          <p:cNvPr id="121859" name="Rectangle 3"/>
          <p:cNvSpPr>
            <a:spLocks noGrp="1" noChangeArrowheads="1"/>
          </p:cNvSpPr>
          <p:nvPr>
            <p:ph type="body" sz="half" idx="4294967295"/>
          </p:nvPr>
        </p:nvSpPr>
        <p:spPr>
          <a:xfrm>
            <a:off x="545231" y="1294607"/>
            <a:ext cx="5769458" cy="1105693"/>
          </a:xfrm>
        </p:spPr>
        <p:txBody>
          <a:bodyPr>
            <a:normAutofit/>
          </a:bodyPr>
          <a:lstStyle/>
          <a:p>
            <a:pPr algn="ctr">
              <a:buClr>
                <a:schemeClr val="accent6">
                  <a:lumMod val="75000"/>
                </a:schemeClr>
              </a:buClr>
              <a:buFont typeface="Wingdings" panose="05000000000000000000" pitchFamily="2" charset="2"/>
              <a:buChar char="Ø"/>
              <a:defRPr/>
            </a:pPr>
            <a:r>
              <a:rPr lang="fr-FR" sz="2800" dirty="0">
                <a:solidFill>
                  <a:schemeClr val="accent4">
                    <a:lumMod val="50000"/>
                  </a:schemeClr>
                </a:solidFill>
              </a:rPr>
              <a:t> </a:t>
            </a:r>
            <a:r>
              <a:rPr lang="de-DE" sz="2800" dirty="0">
                <a:solidFill>
                  <a:schemeClr val="accent4">
                    <a:lumMod val="50000"/>
                  </a:schemeClr>
                </a:solidFill>
              </a:rPr>
              <a:t>Versprechen für einen jüdischen Nationalstaat in Palästina</a:t>
            </a:r>
          </a:p>
          <a:p>
            <a:pPr algn="ctr" eaLnBrk="1" hangingPunct="1">
              <a:buClr>
                <a:schemeClr val="accent6">
                  <a:lumMod val="75000"/>
                </a:schemeClr>
              </a:buClr>
              <a:buFont typeface="Wingdings" panose="05000000000000000000" pitchFamily="2" charset="2"/>
              <a:buChar char="Ø"/>
              <a:defRPr/>
            </a:pPr>
            <a:endParaRPr lang="fr-FR" sz="2800" dirty="0">
              <a:solidFill>
                <a:schemeClr val="accent4">
                  <a:lumMod val="50000"/>
                </a:schemeClr>
              </a:solidFill>
            </a:endParaRPr>
          </a:p>
        </p:txBody>
      </p:sp>
      <p:graphicFrame>
        <p:nvGraphicFramePr>
          <p:cNvPr id="124935" name="Object 8"/>
          <p:cNvGraphicFramePr>
            <a:graphicFrameLocks noGrp="1" noChangeAspect="1"/>
          </p:cNvGraphicFramePr>
          <p:nvPr>
            <p:ph sz="quarter" idx="4294967295"/>
            <p:extLst>
              <p:ext uri="{D42A27DB-BD31-4B8C-83A1-F6EECF244321}">
                <p14:modId xmlns:p14="http://schemas.microsoft.com/office/powerpoint/2010/main" val="235591798"/>
              </p:ext>
            </p:extLst>
          </p:nvPr>
        </p:nvGraphicFramePr>
        <p:xfrm>
          <a:off x="6678218" y="1420018"/>
          <a:ext cx="4032250" cy="5157788"/>
        </p:xfrm>
        <a:graphic>
          <a:graphicData uri="http://schemas.openxmlformats.org/presentationml/2006/ole">
            <mc:AlternateContent xmlns:mc="http://schemas.openxmlformats.org/markup-compatibility/2006">
              <mc:Choice xmlns:v="urn:schemas-microsoft-com:vml" Requires="v">
                <p:oleObj spid="_x0000_s1146" name="Picture Publisher Bild" r:id="rId4" imgW="6305550" imgH="7743825" progId="PictPub.Image.8">
                  <p:embed/>
                </p:oleObj>
              </mc:Choice>
              <mc:Fallback>
                <p:oleObj name="Picture Publisher Bild" r:id="rId4" imgW="6305550" imgH="7743825" progId="PictPub.Image.8">
                  <p:embed/>
                  <p:pic>
                    <p:nvPicPr>
                      <p:cNvPr id="124935" name="Object 8"/>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78218" y="1420018"/>
                        <a:ext cx="4032250" cy="515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4932" name="Text Box 4"/>
          <p:cNvSpPr txBox="1">
            <a:spLocks noChangeArrowheads="1"/>
          </p:cNvSpPr>
          <p:nvPr/>
        </p:nvSpPr>
        <p:spPr bwMode="auto">
          <a:xfrm>
            <a:off x="1827213" y="3635376"/>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a:spcBef>
                <a:spcPct val="20000"/>
              </a:spcBef>
              <a:buClr>
                <a:schemeClr val="tx1"/>
              </a:buClr>
              <a:buChar char="•"/>
              <a:defRPr sz="2800">
                <a:solidFill>
                  <a:schemeClr val="tx1"/>
                </a:solidFill>
                <a:latin typeface="Verdana" pitchFamily="34" charset="0"/>
              </a:defRPr>
            </a:lvl2pPr>
            <a:lvl3pPr marL="1143000" indent="-22860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a:spcBef>
                <a:spcPct val="20000"/>
              </a:spcBef>
              <a:buClr>
                <a:schemeClr val="tx2"/>
              </a:buClr>
              <a:buChar char="•"/>
              <a:defRPr sz="2000">
                <a:solidFill>
                  <a:schemeClr val="tx1"/>
                </a:solidFill>
                <a:latin typeface="Verdana" pitchFamily="34" charset="0"/>
              </a:defRPr>
            </a:lvl4pPr>
            <a:lvl5pPr marL="2057400" indent="-22860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eaLnBrk="1" hangingPunct="1">
              <a:spcBef>
                <a:spcPct val="0"/>
              </a:spcBef>
              <a:buClrTx/>
              <a:buSzTx/>
              <a:buFontTx/>
              <a:buNone/>
            </a:pPr>
            <a:endParaRPr lang="fr-FR" altLang="de-DE" sz="2000" dirty="0"/>
          </a:p>
        </p:txBody>
      </p:sp>
      <p:sp>
        <p:nvSpPr>
          <p:cNvPr id="124933" name="Text Box 5"/>
          <p:cNvSpPr txBox="1">
            <a:spLocks noChangeArrowheads="1"/>
          </p:cNvSpPr>
          <p:nvPr/>
        </p:nvSpPr>
        <p:spPr bwMode="auto">
          <a:xfrm>
            <a:off x="1900238" y="3490914"/>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a:spcBef>
                <a:spcPct val="20000"/>
              </a:spcBef>
              <a:buClr>
                <a:schemeClr val="tx1"/>
              </a:buClr>
              <a:buChar char="•"/>
              <a:defRPr sz="2800">
                <a:solidFill>
                  <a:schemeClr val="tx1"/>
                </a:solidFill>
                <a:latin typeface="Verdana" pitchFamily="34" charset="0"/>
              </a:defRPr>
            </a:lvl2pPr>
            <a:lvl3pPr marL="1143000" indent="-22860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a:spcBef>
                <a:spcPct val="20000"/>
              </a:spcBef>
              <a:buClr>
                <a:schemeClr val="tx2"/>
              </a:buClr>
              <a:buChar char="•"/>
              <a:defRPr sz="2000">
                <a:solidFill>
                  <a:schemeClr val="tx1"/>
                </a:solidFill>
                <a:latin typeface="Verdana" pitchFamily="34" charset="0"/>
              </a:defRPr>
            </a:lvl4pPr>
            <a:lvl5pPr marL="2057400" indent="-22860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eaLnBrk="1" hangingPunct="1">
              <a:spcBef>
                <a:spcPct val="0"/>
              </a:spcBef>
              <a:buClrTx/>
              <a:buSzTx/>
              <a:buFontTx/>
              <a:buNone/>
            </a:pPr>
            <a:endParaRPr lang="fr-FR" altLang="de-DE" sz="2000" dirty="0"/>
          </a:p>
        </p:txBody>
      </p:sp>
      <p:sp>
        <p:nvSpPr>
          <p:cNvPr id="124937" name="Textfeld 2"/>
          <p:cNvSpPr txBox="1">
            <a:spLocks noChangeArrowheads="1"/>
          </p:cNvSpPr>
          <p:nvPr/>
        </p:nvSpPr>
        <p:spPr bwMode="auto">
          <a:xfrm>
            <a:off x="5486826" y="5604827"/>
            <a:ext cx="34379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a:spcBef>
                <a:spcPct val="20000"/>
              </a:spcBef>
              <a:buClr>
                <a:schemeClr val="tx1"/>
              </a:buClr>
              <a:buChar char="•"/>
              <a:defRPr sz="2800">
                <a:solidFill>
                  <a:schemeClr val="tx1"/>
                </a:solidFill>
                <a:latin typeface="Verdana" pitchFamily="34" charset="0"/>
              </a:defRPr>
            </a:lvl2pPr>
            <a:lvl3pPr marL="1143000" indent="-22860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a:spcBef>
                <a:spcPct val="20000"/>
              </a:spcBef>
              <a:buClr>
                <a:schemeClr val="tx2"/>
              </a:buClr>
              <a:buChar char="•"/>
              <a:defRPr sz="2000">
                <a:solidFill>
                  <a:schemeClr val="tx1"/>
                </a:solidFill>
                <a:latin typeface="Verdana" pitchFamily="34" charset="0"/>
              </a:defRPr>
            </a:lvl4pPr>
            <a:lvl5pPr marL="2057400" indent="-22860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a:spcBef>
                <a:spcPct val="0"/>
              </a:spcBef>
              <a:buClrTx/>
              <a:buSzTx/>
              <a:buFontTx/>
              <a:buNone/>
            </a:pPr>
            <a:r>
              <a:rPr lang="fr-FR" altLang="de-DE" sz="1000" dirty="0" smtClean="0">
                <a:solidFill>
                  <a:schemeClr val="bg1"/>
                </a:solidFill>
              </a:rPr>
              <a:t>FB</a:t>
            </a:r>
            <a:endParaRPr lang="fr-FR" altLang="de-DE" sz="1000" dirty="0">
              <a:solidFill>
                <a:schemeClr val="bg1"/>
              </a:solidFill>
            </a:endParaRPr>
          </a:p>
        </p:txBody>
      </p:sp>
      <p:cxnSp>
        <p:nvCxnSpPr>
          <p:cNvPr id="10" name="Connecteur droit 9"/>
          <p:cNvCxnSpPr/>
          <p:nvPr/>
        </p:nvCxnSpPr>
        <p:spPr>
          <a:xfrm>
            <a:off x="470517" y="0"/>
            <a:ext cx="0" cy="6858000"/>
          </a:xfrm>
          <a:prstGeom prst="line">
            <a:avLst/>
          </a:prstGeom>
          <a:ln>
            <a:solidFill>
              <a:schemeClr val="accent6">
                <a:lumMod val="75000"/>
              </a:schemeClr>
            </a:solidFill>
          </a:ln>
        </p:spPr>
        <p:style>
          <a:lnRef idx="3">
            <a:schemeClr val="accent1"/>
          </a:lnRef>
          <a:fillRef idx="0">
            <a:schemeClr val="accent1"/>
          </a:fillRef>
          <a:effectRef idx="2">
            <a:schemeClr val="accent1"/>
          </a:effectRef>
          <a:fontRef idx="minor">
            <a:schemeClr val="tx1"/>
          </a:fontRef>
        </p:style>
      </p:cxnSp>
      <p:sp>
        <p:nvSpPr>
          <p:cNvPr id="12" name="Rectangle 11"/>
          <p:cNvSpPr/>
          <p:nvPr/>
        </p:nvSpPr>
        <p:spPr>
          <a:xfrm>
            <a:off x="11292397" y="0"/>
            <a:ext cx="899603" cy="6858000"/>
          </a:xfrm>
          <a:prstGeom prst="rect">
            <a:avLst/>
          </a:prstGeom>
          <a:solidFill>
            <a:schemeClr val="accent6">
              <a:lumMod val="75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Grafik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09078" y="2880837"/>
            <a:ext cx="3930579" cy="2970211"/>
          </a:xfrm>
          <a:prstGeom prst="rect">
            <a:avLst/>
          </a:prstGeom>
        </p:spPr>
      </p:pic>
    </p:spTree>
    <p:extLst>
      <p:ext uri="{BB962C8B-B14F-4D97-AF65-F5344CB8AC3E}">
        <p14:creationId xmlns:p14="http://schemas.microsoft.com/office/powerpoint/2010/main" val="3292360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xfrm>
            <a:off x="470517" y="0"/>
            <a:ext cx="10742428" cy="1397120"/>
          </a:xfrm>
          <a:effectLst>
            <a:outerShdw blurRad="50800" dist="38100" dir="2700000" algn="tl" rotWithShape="0">
              <a:prstClr val="black">
                <a:alpha val="40000"/>
              </a:prstClr>
            </a:outerShdw>
          </a:effectLst>
        </p:spPr>
        <p:txBody>
          <a:bodyPr>
            <a:normAutofit/>
          </a:bodyPr>
          <a:lstStyle/>
          <a:p>
            <a:pPr algn="ctr">
              <a:defRPr/>
            </a:pPr>
            <a:r>
              <a:rPr lang="de-DE" sz="3200" dirty="0">
                <a:solidFill>
                  <a:schemeClr val="bg1"/>
                </a:solidFill>
                <a:effectLst>
                  <a:outerShdw blurRad="38100" dist="38100" dir="2700000" algn="tl">
                    <a:srgbClr val="000000">
                      <a:alpha val="43137"/>
                    </a:srgbClr>
                  </a:outerShdw>
                </a:effectLst>
              </a:rPr>
              <a:t>1920: </a:t>
            </a:r>
            <a:br>
              <a:rPr lang="de-DE" sz="3200" dirty="0">
                <a:solidFill>
                  <a:schemeClr val="bg1"/>
                </a:solidFill>
                <a:effectLst>
                  <a:outerShdw blurRad="38100" dist="38100" dir="2700000" algn="tl">
                    <a:srgbClr val="000000">
                      <a:alpha val="43137"/>
                    </a:srgbClr>
                  </a:outerShdw>
                </a:effectLst>
              </a:rPr>
            </a:br>
            <a:r>
              <a:rPr lang="de-DE" sz="3200" dirty="0">
                <a:solidFill>
                  <a:schemeClr val="bg1"/>
                </a:solidFill>
                <a:effectLst>
                  <a:outerShdw blurRad="38100" dist="38100" dir="2700000" algn="tl">
                    <a:srgbClr val="000000">
                      <a:alpha val="43137"/>
                    </a:srgbClr>
                  </a:outerShdw>
                </a:effectLst>
              </a:rPr>
              <a:t>Der Völkerbund überträgt England </a:t>
            </a:r>
            <a:r>
              <a:rPr lang="de-DE" sz="3200" dirty="0" smtClean="0">
                <a:solidFill>
                  <a:schemeClr val="bg1"/>
                </a:solidFill>
                <a:effectLst>
                  <a:outerShdw blurRad="38100" dist="38100" dir="2700000" algn="tl">
                    <a:srgbClr val="000000">
                      <a:alpha val="43137"/>
                    </a:srgbClr>
                  </a:outerShdw>
                </a:effectLst>
              </a:rPr>
              <a:t/>
            </a:r>
            <a:br>
              <a:rPr lang="de-DE" sz="3200" dirty="0" smtClean="0">
                <a:solidFill>
                  <a:schemeClr val="bg1"/>
                </a:solidFill>
                <a:effectLst>
                  <a:outerShdw blurRad="38100" dist="38100" dir="2700000" algn="tl">
                    <a:srgbClr val="000000">
                      <a:alpha val="43137"/>
                    </a:srgbClr>
                  </a:outerShdw>
                </a:effectLst>
              </a:rPr>
            </a:br>
            <a:r>
              <a:rPr lang="de-DE" sz="3200" dirty="0" smtClean="0">
                <a:solidFill>
                  <a:schemeClr val="bg1"/>
                </a:solidFill>
                <a:effectLst>
                  <a:outerShdw blurRad="38100" dist="38100" dir="2700000" algn="tl">
                    <a:srgbClr val="000000">
                      <a:alpha val="43137"/>
                    </a:srgbClr>
                  </a:outerShdw>
                </a:effectLst>
              </a:rPr>
              <a:t>das </a:t>
            </a:r>
            <a:r>
              <a:rPr lang="de-DE" sz="3200" dirty="0">
                <a:solidFill>
                  <a:schemeClr val="bg1"/>
                </a:solidFill>
                <a:effectLst>
                  <a:outerShdw blurRad="38100" dist="38100" dir="2700000" algn="tl">
                    <a:srgbClr val="000000">
                      <a:alpha val="43137"/>
                    </a:srgbClr>
                  </a:outerShdw>
                </a:effectLst>
              </a:rPr>
              <a:t>Mandat </a:t>
            </a:r>
            <a:r>
              <a:rPr lang="de-DE" sz="3200" dirty="0" smtClean="0">
                <a:solidFill>
                  <a:schemeClr val="bg1"/>
                </a:solidFill>
                <a:effectLst>
                  <a:outerShdw blurRad="38100" dist="38100" dir="2700000" algn="tl">
                    <a:srgbClr val="000000">
                      <a:alpha val="43137"/>
                    </a:srgbClr>
                  </a:outerShdw>
                </a:effectLst>
              </a:rPr>
              <a:t>für </a:t>
            </a:r>
            <a:r>
              <a:rPr lang="de-DE" sz="3200" dirty="0">
                <a:solidFill>
                  <a:schemeClr val="bg1"/>
                </a:solidFill>
                <a:effectLst>
                  <a:outerShdw blurRad="38100" dist="38100" dir="2700000" algn="tl">
                    <a:srgbClr val="000000">
                      <a:alpha val="43137"/>
                    </a:srgbClr>
                  </a:outerShdw>
                </a:effectLst>
              </a:rPr>
              <a:t>Palästina</a:t>
            </a:r>
            <a:endParaRPr lang="fr-FR" sz="3200" dirty="0">
              <a:solidFill>
                <a:schemeClr val="bg1"/>
              </a:solidFill>
              <a:effectLst>
                <a:outerShdw blurRad="38100" dist="38100" dir="2700000" algn="tl">
                  <a:srgbClr val="000000">
                    <a:alpha val="43137"/>
                  </a:srgbClr>
                </a:outerShdw>
              </a:effectLst>
            </a:endParaRPr>
          </a:p>
        </p:txBody>
      </p:sp>
      <p:pic>
        <p:nvPicPr>
          <p:cNvPr id="125955" name="Picture 8" descr="Image:BritishMandatePalestine1920.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359150" y="1628776"/>
            <a:ext cx="5905500" cy="47418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25956" name="Text Box 10"/>
          <p:cNvSpPr txBox="1">
            <a:spLocks noChangeArrowheads="1"/>
          </p:cNvSpPr>
          <p:nvPr/>
        </p:nvSpPr>
        <p:spPr bwMode="auto">
          <a:xfrm>
            <a:off x="8447088" y="6081068"/>
            <a:ext cx="70884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a:spcBef>
                <a:spcPct val="20000"/>
              </a:spcBef>
              <a:buClr>
                <a:schemeClr val="tx1"/>
              </a:buClr>
              <a:buChar char="•"/>
              <a:defRPr sz="2800">
                <a:solidFill>
                  <a:schemeClr val="tx1"/>
                </a:solidFill>
                <a:latin typeface="Verdana" pitchFamily="34" charset="0"/>
              </a:defRPr>
            </a:lvl2pPr>
            <a:lvl3pPr marL="1143000" indent="-22860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a:spcBef>
                <a:spcPct val="20000"/>
              </a:spcBef>
              <a:buClr>
                <a:schemeClr val="tx2"/>
              </a:buClr>
              <a:buChar char="•"/>
              <a:defRPr sz="2000">
                <a:solidFill>
                  <a:schemeClr val="tx1"/>
                </a:solidFill>
                <a:latin typeface="Verdana" pitchFamily="34" charset="0"/>
              </a:defRPr>
            </a:lvl4pPr>
            <a:lvl5pPr marL="2057400" indent="-22860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eaLnBrk="1" hangingPunct="1">
              <a:spcBef>
                <a:spcPct val="0"/>
              </a:spcBef>
              <a:buClrTx/>
              <a:buSzTx/>
              <a:buFontTx/>
              <a:buNone/>
            </a:pPr>
            <a:r>
              <a:rPr lang="fr-FR" altLang="de-DE" sz="1000" dirty="0" err="1">
                <a:solidFill>
                  <a:schemeClr val="accent1">
                    <a:lumMod val="75000"/>
                  </a:schemeClr>
                </a:solidFill>
                <a:latin typeface="Arial" charset="0"/>
                <a:cs typeface="Arial" charset="0"/>
              </a:rPr>
              <a:t>Aiden</a:t>
            </a:r>
            <a:r>
              <a:rPr lang="fr-FR" altLang="de-DE" sz="1000" dirty="0">
                <a:solidFill>
                  <a:schemeClr val="accent1">
                    <a:lumMod val="75000"/>
                  </a:schemeClr>
                </a:solidFill>
                <a:latin typeface="Arial" charset="0"/>
                <a:cs typeface="Arial" charset="0"/>
              </a:rPr>
              <a:t> FB</a:t>
            </a:r>
          </a:p>
        </p:txBody>
      </p:sp>
      <p:cxnSp>
        <p:nvCxnSpPr>
          <p:cNvPr id="5" name="Connecteur droit 4"/>
          <p:cNvCxnSpPr/>
          <p:nvPr/>
        </p:nvCxnSpPr>
        <p:spPr>
          <a:xfrm>
            <a:off x="470517" y="0"/>
            <a:ext cx="0" cy="6858000"/>
          </a:xfrm>
          <a:prstGeom prst="line">
            <a:avLst/>
          </a:prstGeom>
          <a:ln>
            <a:solidFill>
              <a:schemeClr val="accent6">
                <a:lumMod val="75000"/>
              </a:schemeClr>
            </a:solidFill>
          </a:ln>
        </p:spPr>
        <p:style>
          <a:lnRef idx="3">
            <a:schemeClr val="accent1"/>
          </a:lnRef>
          <a:fillRef idx="0">
            <a:schemeClr val="accent1"/>
          </a:fillRef>
          <a:effectRef idx="2">
            <a:schemeClr val="accent1"/>
          </a:effectRef>
          <a:fontRef idx="minor">
            <a:schemeClr val="tx1"/>
          </a:fontRef>
        </p:style>
      </p:cxnSp>
      <p:sp>
        <p:nvSpPr>
          <p:cNvPr id="7" name="Rectangle 6"/>
          <p:cNvSpPr/>
          <p:nvPr/>
        </p:nvSpPr>
        <p:spPr>
          <a:xfrm>
            <a:off x="11292397" y="0"/>
            <a:ext cx="899603" cy="6858000"/>
          </a:xfrm>
          <a:prstGeom prst="rect">
            <a:avLst/>
          </a:prstGeom>
          <a:solidFill>
            <a:schemeClr val="accent6">
              <a:lumMod val="75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46215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8" descr="Image:BritishMandatePalestine1920.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126164" y="1707828"/>
            <a:ext cx="4111625" cy="3302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23906" name="Rectangle 2"/>
          <p:cNvSpPr>
            <a:spLocks noGrp="1" noChangeArrowheads="1"/>
          </p:cNvSpPr>
          <p:nvPr>
            <p:ph type="title"/>
          </p:nvPr>
        </p:nvSpPr>
        <p:spPr>
          <a:xfrm>
            <a:off x="470517" y="0"/>
            <a:ext cx="10742428" cy="1095375"/>
          </a:xfrm>
          <a:effectLst>
            <a:outerShdw blurRad="50800" dist="38100" dir="2700000" algn="tl" rotWithShape="0">
              <a:prstClr val="black">
                <a:alpha val="40000"/>
              </a:prstClr>
            </a:outerShdw>
          </a:effectLst>
        </p:spPr>
        <p:txBody>
          <a:bodyPr/>
          <a:lstStyle/>
          <a:p>
            <a:pPr algn="ctr">
              <a:defRPr/>
            </a:pPr>
            <a:r>
              <a:rPr lang="fr-FR" dirty="0">
                <a:solidFill>
                  <a:schemeClr val="bg1"/>
                </a:solidFill>
                <a:effectLst>
                  <a:outerShdw blurRad="38100" dist="38100" dir="2700000" algn="tl">
                    <a:srgbClr val="000000">
                      <a:alpha val="43137"/>
                    </a:srgbClr>
                  </a:outerShdw>
                </a:effectLst>
              </a:rPr>
              <a:t>1921: 1. </a:t>
            </a:r>
            <a:r>
              <a:rPr lang="de-DE" dirty="0">
                <a:solidFill>
                  <a:schemeClr val="bg1"/>
                </a:solidFill>
                <a:effectLst>
                  <a:outerShdw blurRad="38100" dist="38100" dir="2700000" algn="tl">
                    <a:srgbClr val="000000">
                      <a:alpha val="43137"/>
                    </a:srgbClr>
                  </a:outerShdw>
                </a:effectLst>
              </a:rPr>
              <a:t>Teilung Palästinas</a:t>
            </a:r>
            <a:endParaRPr lang="fr-FR" dirty="0">
              <a:solidFill>
                <a:schemeClr val="bg1"/>
              </a:solidFill>
              <a:effectLst>
                <a:outerShdw blurRad="38100" dist="38100" dir="2700000" algn="tl">
                  <a:srgbClr val="000000">
                    <a:alpha val="43137"/>
                  </a:srgbClr>
                </a:outerShdw>
              </a:effectLst>
            </a:endParaRPr>
          </a:p>
        </p:txBody>
      </p:sp>
      <p:sp>
        <p:nvSpPr>
          <p:cNvPr id="123907" name="Rectangle 3"/>
          <p:cNvSpPr>
            <a:spLocks noGrp="1" noChangeArrowheads="1"/>
          </p:cNvSpPr>
          <p:nvPr>
            <p:ph type="body" sz="half" idx="1"/>
          </p:nvPr>
        </p:nvSpPr>
        <p:spPr>
          <a:xfrm>
            <a:off x="600075" y="1772816"/>
            <a:ext cx="5419725" cy="4718050"/>
          </a:xfrm>
        </p:spPr>
        <p:txBody>
          <a:bodyPr/>
          <a:lstStyle/>
          <a:p>
            <a:pPr marL="0" indent="0" algn="ctr">
              <a:buNone/>
              <a:defRPr/>
            </a:pPr>
            <a:r>
              <a:rPr lang="fr-FR" sz="2800" dirty="0">
                <a:solidFill>
                  <a:schemeClr val="accent6">
                    <a:lumMod val="75000"/>
                  </a:schemeClr>
                </a:solidFill>
                <a:effectLst>
                  <a:outerShdw blurRad="38100" dist="38100" dir="2700000" algn="tl">
                    <a:srgbClr val="000000">
                      <a:alpha val="43137"/>
                    </a:srgbClr>
                  </a:outerShdw>
                </a:effectLst>
              </a:rPr>
              <a:t>1921</a:t>
            </a:r>
            <a:r>
              <a:rPr lang="fr-FR" sz="2800" dirty="0">
                <a:solidFill>
                  <a:schemeClr val="accent4">
                    <a:lumMod val="50000"/>
                  </a:schemeClr>
                </a:solidFill>
              </a:rPr>
              <a:t>: </a:t>
            </a:r>
            <a:br>
              <a:rPr lang="fr-FR" sz="2800" dirty="0">
                <a:solidFill>
                  <a:schemeClr val="accent4">
                    <a:lumMod val="50000"/>
                  </a:schemeClr>
                </a:solidFill>
              </a:rPr>
            </a:br>
            <a:r>
              <a:rPr lang="de-DE" sz="2800" dirty="0">
                <a:solidFill>
                  <a:schemeClr val="accent4">
                    <a:lumMod val="50000"/>
                  </a:schemeClr>
                </a:solidFill>
              </a:rPr>
              <a:t>England übergibt dem Emir Abdullah 77% von Palästina</a:t>
            </a:r>
            <a:r>
              <a:rPr lang="fr-FR" sz="2800" dirty="0">
                <a:solidFill>
                  <a:schemeClr val="accent4">
                    <a:lumMod val="50000"/>
                  </a:schemeClr>
                </a:solidFill>
              </a:rPr>
              <a:t> </a:t>
            </a:r>
            <a:br>
              <a:rPr lang="fr-FR" sz="2800" dirty="0">
                <a:solidFill>
                  <a:schemeClr val="accent4">
                    <a:lumMod val="50000"/>
                  </a:schemeClr>
                </a:solidFill>
              </a:rPr>
            </a:br>
            <a:r>
              <a:rPr lang="fr-FR" sz="2800" dirty="0">
                <a:solidFill>
                  <a:schemeClr val="accent4">
                    <a:lumMod val="50000"/>
                  </a:schemeClr>
                </a:solidFill>
                <a:latin typeface="Wingdings" pitchFamily="2" charset="2"/>
              </a:rPr>
              <a:t>è</a:t>
            </a:r>
            <a:r>
              <a:rPr lang="fr-FR" sz="2800" dirty="0">
                <a:solidFill>
                  <a:schemeClr val="accent4">
                    <a:lumMod val="50000"/>
                  </a:schemeClr>
                </a:solidFill>
              </a:rPr>
              <a:t> Transjordanien</a:t>
            </a:r>
          </a:p>
          <a:p>
            <a:pPr marL="0" indent="0" algn="ctr">
              <a:buNone/>
              <a:defRPr/>
            </a:pPr>
            <a:endParaRPr lang="fr-FR" sz="2800" dirty="0">
              <a:solidFill>
                <a:schemeClr val="accent6">
                  <a:lumMod val="75000"/>
                </a:schemeClr>
              </a:solidFill>
              <a:effectLst>
                <a:outerShdw blurRad="38100" dist="38100" dir="2700000" algn="tl">
                  <a:srgbClr val="000000">
                    <a:alpha val="43137"/>
                  </a:srgbClr>
                </a:outerShdw>
              </a:effectLst>
            </a:endParaRPr>
          </a:p>
          <a:p>
            <a:pPr marL="0" indent="0" algn="ctr">
              <a:buNone/>
              <a:defRPr/>
            </a:pPr>
            <a:r>
              <a:rPr lang="fr-FR" sz="2800" dirty="0">
                <a:solidFill>
                  <a:schemeClr val="accent6">
                    <a:lumMod val="75000"/>
                  </a:schemeClr>
                </a:solidFill>
                <a:effectLst>
                  <a:outerShdw blurRad="38100" dist="38100" dir="2700000" algn="tl">
                    <a:srgbClr val="000000">
                      <a:alpha val="43137"/>
                    </a:srgbClr>
                  </a:outerShdw>
                </a:effectLst>
              </a:rPr>
              <a:t>1946</a:t>
            </a:r>
            <a:r>
              <a:rPr lang="fr-FR" sz="2800" dirty="0">
                <a:solidFill>
                  <a:schemeClr val="accent4">
                    <a:lumMod val="50000"/>
                  </a:schemeClr>
                </a:solidFill>
              </a:rPr>
              <a:t>: </a:t>
            </a:r>
            <a:br>
              <a:rPr lang="fr-FR" sz="2800" dirty="0">
                <a:solidFill>
                  <a:schemeClr val="accent4">
                    <a:lumMod val="50000"/>
                  </a:schemeClr>
                </a:solidFill>
              </a:rPr>
            </a:br>
            <a:r>
              <a:rPr lang="de-DE" sz="2800" dirty="0">
                <a:solidFill>
                  <a:schemeClr val="accent4">
                    <a:lumMod val="50000"/>
                  </a:schemeClr>
                </a:solidFill>
              </a:rPr>
              <a:t>Unabhängigkeit von England</a:t>
            </a:r>
            <a:r>
              <a:rPr lang="de-DE" sz="2800" dirty="0"/>
              <a:t/>
            </a:r>
            <a:br>
              <a:rPr lang="de-DE" sz="2800" dirty="0"/>
            </a:br>
            <a:r>
              <a:rPr lang="fr-FR" sz="2800" dirty="0">
                <a:solidFill>
                  <a:schemeClr val="accent4">
                    <a:lumMod val="50000"/>
                  </a:schemeClr>
                </a:solidFill>
              </a:rPr>
              <a:t> </a:t>
            </a:r>
            <a:r>
              <a:rPr lang="fr-FR" sz="2800" dirty="0">
                <a:solidFill>
                  <a:schemeClr val="accent4">
                    <a:lumMod val="50000"/>
                  </a:schemeClr>
                </a:solidFill>
                <a:latin typeface="Wingdings" pitchFamily="2" charset="2"/>
              </a:rPr>
              <a:t>è</a:t>
            </a:r>
            <a:r>
              <a:rPr lang="fr-FR" sz="2800" dirty="0">
                <a:solidFill>
                  <a:schemeClr val="accent4">
                    <a:lumMod val="50000"/>
                  </a:schemeClr>
                </a:solidFill>
              </a:rPr>
              <a:t> Jordanien</a:t>
            </a:r>
          </a:p>
          <a:p>
            <a:pPr eaLnBrk="1" hangingPunct="1">
              <a:defRPr/>
            </a:pPr>
            <a:endParaRPr lang="fr-FR" dirty="0"/>
          </a:p>
        </p:txBody>
      </p:sp>
      <p:sp>
        <p:nvSpPr>
          <p:cNvPr id="126981" name="Line 5"/>
          <p:cNvSpPr>
            <a:spLocks noChangeShapeType="1"/>
          </p:cNvSpPr>
          <p:nvPr/>
        </p:nvSpPr>
        <p:spPr bwMode="auto">
          <a:xfrm flipH="1">
            <a:off x="6498939" y="979470"/>
            <a:ext cx="1150938" cy="5589587"/>
          </a:xfrm>
          <a:prstGeom prst="line">
            <a:avLst/>
          </a:prstGeom>
          <a:noFill/>
          <a:ln w="76200">
            <a:solidFill>
              <a:schemeClr val="accent2">
                <a:lumMod val="50000"/>
              </a:schemeClr>
            </a:solidFill>
            <a:prstDash val="lgDash"/>
            <a:round/>
            <a:headEnd/>
            <a:tailEnd/>
          </a:ln>
          <a:extLst>
            <a:ext uri="{909E8E84-426E-40DD-AFC4-6F175D3DCCD1}">
              <a14:hiddenFill xmlns:a14="http://schemas.microsoft.com/office/drawing/2010/main">
                <a:noFill/>
              </a14:hiddenFill>
            </a:ext>
          </a:extLst>
        </p:spPr>
        <p:txBody>
          <a:bodyPr/>
          <a:lstStyle/>
          <a:p>
            <a:endParaRPr lang="fr-FR" dirty="0"/>
          </a:p>
        </p:txBody>
      </p:sp>
      <p:sp>
        <p:nvSpPr>
          <p:cNvPr id="126982" name="Text Box 10"/>
          <p:cNvSpPr txBox="1">
            <a:spLocks noChangeArrowheads="1"/>
          </p:cNvSpPr>
          <p:nvPr/>
        </p:nvSpPr>
        <p:spPr bwMode="auto">
          <a:xfrm>
            <a:off x="9552384" y="4732341"/>
            <a:ext cx="70884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a:spcBef>
                <a:spcPct val="20000"/>
              </a:spcBef>
              <a:buClr>
                <a:schemeClr val="tx1"/>
              </a:buClr>
              <a:buChar char="•"/>
              <a:defRPr sz="2800">
                <a:solidFill>
                  <a:schemeClr val="tx1"/>
                </a:solidFill>
                <a:latin typeface="Verdana" pitchFamily="34" charset="0"/>
              </a:defRPr>
            </a:lvl2pPr>
            <a:lvl3pPr marL="1143000" indent="-22860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a:spcBef>
                <a:spcPct val="20000"/>
              </a:spcBef>
              <a:buClr>
                <a:schemeClr val="tx2"/>
              </a:buClr>
              <a:buChar char="•"/>
              <a:defRPr sz="2000">
                <a:solidFill>
                  <a:schemeClr val="tx1"/>
                </a:solidFill>
                <a:latin typeface="Verdana" pitchFamily="34" charset="0"/>
              </a:defRPr>
            </a:lvl4pPr>
            <a:lvl5pPr marL="2057400" indent="-22860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eaLnBrk="1" hangingPunct="1">
              <a:spcBef>
                <a:spcPct val="0"/>
              </a:spcBef>
              <a:buClrTx/>
              <a:buSzTx/>
              <a:buFontTx/>
              <a:buNone/>
            </a:pPr>
            <a:r>
              <a:rPr lang="fr-FR" altLang="de-DE" sz="1000" dirty="0" err="1">
                <a:solidFill>
                  <a:schemeClr val="accent1">
                    <a:lumMod val="75000"/>
                  </a:schemeClr>
                </a:solidFill>
                <a:latin typeface="Arial" charset="0"/>
                <a:cs typeface="Arial" charset="0"/>
              </a:rPr>
              <a:t>Aiden</a:t>
            </a:r>
            <a:r>
              <a:rPr lang="fr-FR" altLang="de-DE" sz="1000" dirty="0">
                <a:solidFill>
                  <a:schemeClr val="accent1">
                    <a:lumMod val="75000"/>
                  </a:schemeClr>
                </a:solidFill>
                <a:latin typeface="Arial" charset="0"/>
                <a:cs typeface="Arial" charset="0"/>
              </a:rPr>
              <a:t> FB</a:t>
            </a:r>
          </a:p>
        </p:txBody>
      </p:sp>
      <p:cxnSp>
        <p:nvCxnSpPr>
          <p:cNvPr id="7" name="Connecteur droit 6"/>
          <p:cNvCxnSpPr/>
          <p:nvPr/>
        </p:nvCxnSpPr>
        <p:spPr>
          <a:xfrm>
            <a:off x="470517" y="0"/>
            <a:ext cx="0" cy="6858000"/>
          </a:xfrm>
          <a:prstGeom prst="line">
            <a:avLst/>
          </a:prstGeom>
          <a:ln>
            <a:solidFill>
              <a:schemeClr val="accent6">
                <a:lumMod val="75000"/>
              </a:schemeClr>
            </a:solidFill>
          </a:ln>
        </p:spPr>
        <p:style>
          <a:lnRef idx="3">
            <a:schemeClr val="accent1"/>
          </a:lnRef>
          <a:fillRef idx="0">
            <a:schemeClr val="accent1"/>
          </a:fillRef>
          <a:effectRef idx="2">
            <a:schemeClr val="accent1"/>
          </a:effectRef>
          <a:fontRef idx="minor">
            <a:schemeClr val="tx1"/>
          </a:fontRef>
        </p:style>
      </p:cxnSp>
      <p:sp>
        <p:nvSpPr>
          <p:cNvPr id="9" name="Rectangle 8"/>
          <p:cNvSpPr/>
          <p:nvPr/>
        </p:nvSpPr>
        <p:spPr>
          <a:xfrm>
            <a:off x="11292397" y="0"/>
            <a:ext cx="899603" cy="6858000"/>
          </a:xfrm>
          <a:prstGeom prst="rect">
            <a:avLst/>
          </a:prstGeom>
          <a:solidFill>
            <a:schemeClr val="accent6">
              <a:lumMod val="75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420103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solidFill>
                  <a:schemeClr val="bg1"/>
                </a:solidFill>
                <a:effectLst>
                  <a:outerShdw blurRad="38100" dist="38100" dir="2700000" algn="tl">
                    <a:srgbClr val="000000">
                      <a:alpha val="43137"/>
                    </a:srgbClr>
                  </a:outerShdw>
                </a:effectLst>
              </a:rPr>
              <a:t>1922: Auflösung des </a:t>
            </a:r>
            <a:br>
              <a:rPr lang="de-CH" dirty="0" smtClean="0">
                <a:solidFill>
                  <a:schemeClr val="bg1"/>
                </a:solidFill>
                <a:effectLst>
                  <a:outerShdw blurRad="38100" dist="38100" dir="2700000" algn="tl">
                    <a:srgbClr val="000000">
                      <a:alpha val="43137"/>
                    </a:srgbClr>
                  </a:outerShdw>
                </a:effectLst>
              </a:rPr>
            </a:br>
            <a:r>
              <a:rPr lang="de-CH" dirty="0" smtClean="0">
                <a:solidFill>
                  <a:schemeClr val="bg1"/>
                </a:solidFill>
                <a:effectLst>
                  <a:outerShdw blurRad="38100" dist="38100" dir="2700000" algn="tl">
                    <a:srgbClr val="000000">
                      <a:alpha val="43137"/>
                    </a:srgbClr>
                  </a:outerShdw>
                </a:effectLst>
              </a:rPr>
              <a:t>Osmanischen Reiches</a:t>
            </a:r>
            <a:endParaRPr lang="de-CH" dirty="0">
              <a:solidFill>
                <a:schemeClr val="bg1"/>
              </a:solidFill>
              <a:effectLst>
                <a:outerShdw blurRad="38100" dist="38100" dir="2700000" algn="tl">
                  <a:srgbClr val="000000">
                    <a:alpha val="43137"/>
                  </a:srgbClr>
                </a:outerShdw>
              </a:effectLst>
            </a:endParaRPr>
          </a:p>
        </p:txBody>
      </p:sp>
      <p:pic>
        <p:nvPicPr>
          <p:cNvPr id="5" name="Grafi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4763" y="1866814"/>
            <a:ext cx="9754961" cy="4763165"/>
          </a:xfrm>
          <a:prstGeom prst="rect">
            <a:avLst/>
          </a:prstGeom>
        </p:spPr>
      </p:pic>
      <p:sp>
        <p:nvSpPr>
          <p:cNvPr id="6" name="Textfeld 5"/>
          <p:cNvSpPr txBox="1"/>
          <p:nvPr/>
        </p:nvSpPr>
        <p:spPr>
          <a:xfrm>
            <a:off x="2713587" y="3894453"/>
            <a:ext cx="6337312" cy="707886"/>
          </a:xfrm>
          <a:prstGeom prst="rect">
            <a:avLst/>
          </a:prstGeom>
          <a:noFill/>
        </p:spPr>
        <p:txBody>
          <a:bodyPr wrap="none" rtlCol="0">
            <a:spAutoFit/>
          </a:bodyPr>
          <a:lstStyle/>
          <a:p>
            <a:r>
              <a:rPr lang="de-CH" sz="4000" dirty="0" smtClean="0"/>
              <a:t>Gründung der Türkei: 1923</a:t>
            </a:r>
            <a:endParaRPr lang="de-CH" sz="4000" dirty="0"/>
          </a:p>
        </p:txBody>
      </p:sp>
    </p:spTree>
    <p:extLst>
      <p:ext uri="{BB962C8B-B14F-4D97-AF65-F5344CB8AC3E}">
        <p14:creationId xmlns:p14="http://schemas.microsoft.com/office/powerpoint/2010/main" val="3939843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a:xfrm>
            <a:off x="470517" y="261257"/>
            <a:ext cx="10742428" cy="1397120"/>
          </a:xfrm>
          <a:effectLst>
            <a:outerShdw blurRad="50800" dist="38100" dir="2700000" algn="tl" rotWithShape="0">
              <a:prstClr val="black">
                <a:alpha val="40000"/>
              </a:prstClr>
            </a:outerShdw>
          </a:effectLst>
        </p:spPr>
        <p:txBody>
          <a:bodyPr/>
          <a:lstStyle/>
          <a:p>
            <a:pPr algn="ctr">
              <a:defRPr/>
            </a:pPr>
            <a:r>
              <a:rPr lang="de-DE" sz="4000" dirty="0">
                <a:solidFill>
                  <a:schemeClr val="bg1"/>
                </a:solidFill>
                <a:effectLst>
                  <a:outerShdw blurRad="38100" dist="38100" dir="2700000" algn="tl">
                    <a:srgbClr val="000000">
                      <a:alpha val="43137"/>
                    </a:srgbClr>
                  </a:outerShdw>
                </a:effectLst>
              </a:rPr>
              <a:t>1939 – 1945: </a:t>
            </a:r>
            <a:br>
              <a:rPr lang="de-DE" sz="4000" dirty="0">
                <a:solidFill>
                  <a:schemeClr val="bg1"/>
                </a:solidFill>
                <a:effectLst>
                  <a:outerShdw blurRad="38100" dist="38100" dir="2700000" algn="tl">
                    <a:srgbClr val="000000">
                      <a:alpha val="43137"/>
                    </a:srgbClr>
                  </a:outerShdw>
                </a:effectLst>
              </a:rPr>
            </a:br>
            <a:r>
              <a:rPr lang="de-DE" sz="4000" dirty="0">
                <a:solidFill>
                  <a:schemeClr val="bg1"/>
                </a:solidFill>
                <a:effectLst>
                  <a:outerShdw blurRad="38100" dist="38100" dir="2700000" algn="tl">
                    <a:srgbClr val="000000">
                      <a:alpha val="43137"/>
                    </a:srgbClr>
                  </a:outerShdw>
                </a:effectLst>
              </a:rPr>
              <a:t>Der Zweite Weltkrieg</a:t>
            </a:r>
            <a:endParaRPr lang="fr-FR" sz="4000" dirty="0">
              <a:solidFill>
                <a:schemeClr val="bg1"/>
              </a:solidFill>
              <a:effectLst>
                <a:outerShdw blurRad="38100" dist="38100" dir="2700000" algn="tl">
                  <a:srgbClr val="000000">
                    <a:alpha val="43137"/>
                  </a:srgbClr>
                </a:outerShdw>
              </a:effectLst>
            </a:endParaRPr>
          </a:p>
        </p:txBody>
      </p:sp>
      <p:pic>
        <p:nvPicPr>
          <p:cNvPr id="128003" name="Picture 5" descr="http://upload.wikimedia.org/wikipedia/commons/e/ef/RIAN_archive_44732_Soviet_soldiers_attack_hous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4114" y="1989138"/>
            <a:ext cx="7526337" cy="36004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4" name="Textfeld 2"/>
          <p:cNvSpPr txBox="1">
            <a:spLocks noChangeArrowheads="1"/>
          </p:cNvSpPr>
          <p:nvPr/>
        </p:nvSpPr>
        <p:spPr bwMode="auto">
          <a:xfrm>
            <a:off x="7986452" y="5343367"/>
            <a:ext cx="196399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a:spcBef>
                <a:spcPct val="20000"/>
              </a:spcBef>
              <a:buClr>
                <a:schemeClr val="tx1"/>
              </a:buClr>
              <a:buChar char="•"/>
              <a:defRPr sz="2800">
                <a:solidFill>
                  <a:schemeClr val="tx1"/>
                </a:solidFill>
                <a:latin typeface="Verdana" pitchFamily="34" charset="0"/>
              </a:defRPr>
            </a:lvl2pPr>
            <a:lvl3pPr marL="1143000" indent="-22860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a:spcBef>
                <a:spcPct val="20000"/>
              </a:spcBef>
              <a:buClr>
                <a:schemeClr val="tx2"/>
              </a:buClr>
              <a:buChar char="•"/>
              <a:defRPr sz="2000">
                <a:solidFill>
                  <a:schemeClr val="tx1"/>
                </a:solidFill>
                <a:latin typeface="Verdana" pitchFamily="34" charset="0"/>
              </a:defRPr>
            </a:lvl4pPr>
            <a:lvl5pPr marL="2057400" indent="-22860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a:spcBef>
                <a:spcPct val="0"/>
              </a:spcBef>
              <a:buClrTx/>
              <a:buSzTx/>
              <a:buFontTx/>
              <a:buNone/>
            </a:pPr>
            <a:r>
              <a:rPr lang="fr-FR" altLang="de-DE" sz="1000" dirty="0">
                <a:solidFill>
                  <a:schemeClr val="bg1"/>
                </a:solidFill>
              </a:rPr>
              <a:t>RIAN archive CC-BY-SA 3.0</a:t>
            </a:r>
          </a:p>
        </p:txBody>
      </p:sp>
      <p:cxnSp>
        <p:nvCxnSpPr>
          <p:cNvPr id="5" name="Connecteur droit 4"/>
          <p:cNvCxnSpPr/>
          <p:nvPr/>
        </p:nvCxnSpPr>
        <p:spPr>
          <a:xfrm>
            <a:off x="470517" y="0"/>
            <a:ext cx="0" cy="6858000"/>
          </a:xfrm>
          <a:prstGeom prst="line">
            <a:avLst/>
          </a:prstGeom>
          <a:ln>
            <a:solidFill>
              <a:schemeClr val="accent6">
                <a:lumMod val="75000"/>
              </a:schemeClr>
            </a:solidFill>
          </a:ln>
        </p:spPr>
        <p:style>
          <a:lnRef idx="3">
            <a:schemeClr val="accent1"/>
          </a:lnRef>
          <a:fillRef idx="0">
            <a:schemeClr val="accent1"/>
          </a:fillRef>
          <a:effectRef idx="2">
            <a:schemeClr val="accent1"/>
          </a:effectRef>
          <a:fontRef idx="minor">
            <a:schemeClr val="tx1"/>
          </a:fontRef>
        </p:style>
      </p:cxnSp>
      <p:sp>
        <p:nvSpPr>
          <p:cNvPr id="7" name="Rectangle 6"/>
          <p:cNvSpPr/>
          <p:nvPr/>
        </p:nvSpPr>
        <p:spPr>
          <a:xfrm>
            <a:off x="11292397" y="0"/>
            <a:ext cx="899603" cy="6858000"/>
          </a:xfrm>
          <a:prstGeom prst="rect">
            <a:avLst/>
          </a:prstGeom>
          <a:solidFill>
            <a:schemeClr val="accent6">
              <a:lumMod val="75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212583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name="Slide21">
    <p:bg>
      <p:bgPr>
        <a:solidFill>
          <a:schemeClr val="accent6">
            <a:lumMod val="75000"/>
          </a:schemeClr>
        </a:solidFill>
        <a:effectLst/>
      </p:bgPr>
    </p:bg>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3"/>
          <a:srcRect l="37" t="1005" r="9" b="6879"/>
          <a:stretch/>
        </p:blipFill>
        <p:spPr>
          <a:xfrm>
            <a:off x="457200" y="76200"/>
            <a:ext cx="10851504" cy="6667500"/>
          </a:xfrm>
          <a:prstGeom prst="rect">
            <a:avLst/>
          </a:prstGeom>
          <a:ln>
            <a:noFill/>
          </a:ln>
          <a:effectLst>
            <a:outerShdw blurRad="292100" dist="139700" dir="2700000" algn="tl" rotWithShape="0">
              <a:srgbClr val="333333">
                <a:alpha val="65000"/>
              </a:srgbClr>
            </a:outerShdw>
          </a:effectLst>
        </p:spPr>
      </p:pic>
      <p:sp>
        <p:nvSpPr>
          <p:cNvPr id="3" name="Textfeld 7"/>
          <p:cNvSpPr txBox="1"/>
          <p:nvPr/>
        </p:nvSpPr>
        <p:spPr>
          <a:xfrm>
            <a:off x="10949931" y="6467479"/>
            <a:ext cx="358773" cy="276221"/>
          </a:xfrm>
          <a:prstGeom prst="rect">
            <a:avLst/>
          </a:prstGeom>
          <a:noFill/>
          <a:ln cap="flat">
            <a:noFill/>
          </a:ln>
        </p:spPr>
        <p:txBody>
          <a:bodyPr vert="horz" wrap="none" lIns="91440" tIns="45720" rIns="91440" bIns="45720" anchor="t" anchorCtr="1" compatLnSpc="1">
            <a:sp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de-DE" sz="1200" b="0" i="0" u="none" strike="noStrike" kern="1200" cap="none" spc="0" baseline="0" dirty="0">
                <a:solidFill>
                  <a:srgbClr val="000000"/>
                </a:solidFill>
                <a:uFillTx/>
                <a:latin typeface="Tahoma" pitchFamily="34"/>
              </a:rPr>
              <a:t>RL</a:t>
            </a:r>
          </a:p>
        </p:txBody>
      </p:sp>
      <p:sp>
        <p:nvSpPr>
          <p:cNvPr id="5" name="WordArt 4"/>
          <p:cNvSpPr/>
          <p:nvPr/>
        </p:nvSpPr>
        <p:spPr>
          <a:xfrm>
            <a:off x="1758276" y="4728271"/>
            <a:ext cx="8793921" cy="1359484"/>
          </a:xfrm>
          <a:prstGeom prst="rect">
            <a:avLst/>
          </a:prstGeom>
          <a:effectLst>
            <a:reflection blurRad="6350" stA="50000" endA="300" endPos="90000" dir="5400000" sy="-100000" algn="bl" rotWithShape="0"/>
          </a:effectLst>
        </p:spPr>
        <p:txBody>
          <a:bodyPr vert="horz" wrap="none" lIns="91440" tIns="45720" rIns="91440" bIns="45720" fromWordArt="1" anchor="t" anchorCtr="1" compatLnSpc="1">
            <a:prstTxWarp prst="textPlain">
              <a:avLst/>
            </a:prstTxWarp>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de-DE" sz="3600" b="0" i="0" u="none" strike="noStrike" kern="1200" cap="none" spc="0" baseline="0" dirty="0" smtClean="0">
                <a:ln w="12701" cap="flat">
                  <a:solidFill>
                    <a:srgbClr val="B2B2B2"/>
                  </a:solidFill>
                  <a:prstDash val="solid"/>
                  <a:round/>
                </a:ln>
                <a:gradFill>
                  <a:gsLst>
                    <a:gs pos="0">
                      <a:srgbClr val="520402"/>
                    </a:gs>
                    <a:gs pos="100000">
                      <a:srgbClr val="FFCC00"/>
                    </a:gs>
                  </a:gsLst>
                  <a:lin ang="5400000"/>
                </a:gradFill>
                <a:effectLst>
                  <a:outerShdw dist="35924" dir="2700000" algn="tl">
                    <a:srgbClr val="875B0D">
                      <a:alpha val="70000"/>
                    </a:srgbClr>
                  </a:outerShdw>
                </a:effectLst>
                <a:uFillTx/>
                <a:latin typeface="Arial Black"/>
              </a:rPr>
              <a:t>Hindernis auf dem Weg zu </a:t>
            </a:r>
          </a:p>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3600" b="0" i="0" u="none" strike="noStrike" kern="1200" cap="none" spc="0" baseline="0" dirty="0">
              <a:ln w="12701" cap="flat">
                <a:solidFill>
                  <a:srgbClr val="B2B2B2"/>
                </a:solidFill>
                <a:prstDash val="solid"/>
                <a:round/>
              </a:ln>
              <a:gradFill>
                <a:gsLst>
                  <a:gs pos="0">
                    <a:srgbClr val="520402"/>
                  </a:gs>
                  <a:gs pos="100000">
                    <a:srgbClr val="FFCC00"/>
                  </a:gs>
                </a:gsLst>
                <a:lin ang="5400000"/>
              </a:gradFill>
              <a:effectLst>
                <a:outerShdw dist="35924" dir="2700000" algn="tl">
                  <a:srgbClr val="875B0D">
                    <a:alpha val="70000"/>
                  </a:srgbClr>
                </a:outerShdw>
              </a:effectLst>
              <a:uFillTx/>
              <a:latin typeface="Arial Black"/>
            </a:endParaRPr>
          </a:p>
        </p:txBody>
      </p:sp>
      <p:sp>
        <p:nvSpPr>
          <p:cNvPr id="6" name="WordArt 4"/>
          <p:cNvSpPr/>
          <p:nvPr/>
        </p:nvSpPr>
        <p:spPr>
          <a:xfrm>
            <a:off x="2183809" y="5526720"/>
            <a:ext cx="7791463" cy="703539"/>
          </a:xfrm>
          <a:prstGeom prst="rect">
            <a:avLst/>
          </a:prstGeom>
          <a:effectLst>
            <a:reflection blurRad="6350" stA="50000" endA="300" endPos="90000" dir="5400000" sy="-100000" algn="bl" rotWithShape="0"/>
          </a:effectLst>
        </p:spPr>
        <p:txBody>
          <a:bodyPr vert="horz" wrap="none" lIns="91440" tIns="45720" rIns="91440" bIns="45720" fromWordArt="1" anchor="t" anchorCtr="1" compatLnSpc="1">
            <a:prstTxWarp prst="textPlain">
              <a:avLst/>
            </a:prstTxWarp>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de-DE" sz="3600" b="0" i="0" u="none" strike="noStrike" kern="1200" cap="none" spc="0" baseline="0" dirty="0" smtClean="0">
                <a:ln w="12701" cap="flat">
                  <a:solidFill>
                    <a:srgbClr val="B2B2B2"/>
                  </a:solidFill>
                  <a:prstDash val="solid"/>
                  <a:round/>
                </a:ln>
                <a:gradFill>
                  <a:gsLst>
                    <a:gs pos="0">
                      <a:srgbClr val="520402"/>
                    </a:gs>
                    <a:gs pos="100000">
                      <a:srgbClr val="FFCC00"/>
                    </a:gs>
                  </a:gsLst>
                  <a:lin ang="5400000"/>
                </a:gradFill>
                <a:effectLst>
                  <a:outerShdw dist="35924" dir="2700000" algn="tl">
                    <a:srgbClr val="875B0D">
                      <a:alpha val="70000"/>
                    </a:srgbClr>
                  </a:outerShdw>
                </a:effectLst>
                <a:uFillTx/>
                <a:latin typeface="Arial Black"/>
              </a:rPr>
              <a:t>Völkerverständigung</a:t>
            </a:r>
            <a:endParaRPr lang="de-DE" sz="3600" b="0" i="0" u="none" strike="noStrike" kern="1200" cap="none" spc="0" baseline="0" dirty="0">
              <a:ln w="12701" cap="flat">
                <a:solidFill>
                  <a:srgbClr val="B2B2B2"/>
                </a:solidFill>
                <a:prstDash val="solid"/>
                <a:round/>
              </a:ln>
              <a:gradFill>
                <a:gsLst>
                  <a:gs pos="0">
                    <a:srgbClr val="520402"/>
                  </a:gs>
                  <a:gs pos="100000">
                    <a:srgbClr val="FFCC00"/>
                  </a:gs>
                </a:gsLst>
                <a:lin ang="5400000"/>
              </a:gradFill>
              <a:effectLst>
                <a:outerShdw dist="35924" dir="2700000" algn="tl">
                  <a:srgbClr val="875B0D">
                    <a:alpha val="70000"/>
                  </a:srgbClr>
                </a:outerShdw>
              </a:effectLst>
              <a:uFillTx/>
              <a:latin typeface="Arial Black"/>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470517" y="391885"/>
            <a:ext cx="10742428" cy="1417638"/>
          </a:xfrm>
          <a:effectLst>
            <a:outerShdw blurRad="50800" dist="38100" dir="2700000" algn="tl" rotWithShape="0">
              <a:prstClr val="black">
                <a:alpha val="40000"/>
              </a:prstClr>
            </a:outerShdw>
          </a:effectLst>
        </p:spPr>
        <p:txBody>
          <a:bodyPr>
            <a:normAutofit/>
          </a:bodyPr>
          <a:lstStyle/>
          <a:p>
            <a:pPr algn="ctr">
              <a:defRPr/>
            </a:pPr>
            <a:r>
              <a:rPr lang="de-DE" sz="4000" dirty="0">
                <a:solidFill>
                  <a:schemeClr val="bg1"/>
                </a:solidFill>
                <a:effectLst>
                  <a:outerShdw blurRad="38100" dist="38100" dir="2700000" algn="tl">
                    <a:srgbClr val="000000">
                      <a:alpha val="43137"/>
                    </a:srgbClr>
                  </a:outerShdw>
                </a:effectLst>
              </a:rPr>
              <a:t>In Europa (1938 – 1945): </a:t>
            </a:r>
            <a:br>
              <a:rPr lang="de-DE" sz="4000" dirty="0">
                <a:solidFill>
                  <a:schemeClr val="bg1"/>
                </a:solidFill>
                <a:effectLst>
                  <a:outerShdw blurRad="38100" dist="38100" dir="2700000" algn="tl">
                    <a:srgbClr val="000000">
                      <a:alpha val="43137"/>
                    </a:srgbClr>
                  </a:outerShdw>
                </a:effectLst>
              </a:rPr>
            </a:br>
            <a:r>
              <a:rPr lang="de-DE" sz="4000" dirty="0">
                <a:solidFill>
                  <a:schemeClr val="bg1"/>
                </a:solidFill>
                <a:effectLst>
                  <a:outerShdw blurRad="38100" dist="38100" dir="2700000" algn="tl">
                    <a:srgbClr val="000000">
                      <a:alpha val="43137"/>
                    </a:srgbClr>
                  </a:outerShdw>
                </a:effectLst>
              </a:rPr>
              <a:t>6 Millionen Juden vernichtet</a:t>
            </a:r>
            <a:endParaRPr lang="fr-FR" sz="4000" dirty="0">
              <a:solidFill>
                <a:schemeClr val="bg1"/>
              </a:solidFill>
              <a:effectLst>
                <a:outerShdw blurRad="38100" dist="38100" dir="2700000" algn="tl">
                  <a:srgbClr val="000000">
                    <a:alpha val="43137"/>
                  </a:srgbClr>
                </a:outerShdw>
              </a:effectLst>
            </a:endParaRPr>
          </a:p>
        </p:txBody>
      </p:sp>
      <p:pic>
        <p:nvPicPr>
          <p:cNvPr id="129027" name="Picture 6" descr="http://upload.wikimedia.org/wikipedia/commons/f/f2/Bundesarchiv_Bild_183-N0827-318%2C_KZ_Auschwitz%2C_Ankunft_ungarischer_Jud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5503" y="2272374"/>
            <a:ext cx="5218112" cy="39084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8" name="Textfeld 3"/>
          <p:cNvSpPr txBox="1">
            <a:spLocks noChangeArrowheads="1"/>
          </p:cNvSpPr>
          <p:nvPr/>
        </p:nvSpPr>
        <p:spPr bwMode="auto">
          <a:xfrm>
            <a:off x="6531441" y="5934578"/>
            <a:ext cx="21916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a:spcBef>
                <a:spcPct val="20000"/>
              </a:spcBef>
              <a:buClr>
                <a:schemeClr val="tx1"/>
              </a:buClr>
              <a:buChar char="•"/>
              <a:defRPr sz="2800">
                <a:solidFill>
                  <a:schemeClr val="tx1"/>
                </a:solidFill>
                <a:latin typeface="Verdana" pitchFamily="34" charset="0"/>
              </a:defRPr>
            </a:lvl2pPr>
            <a:lvl3pPr marL="1143000" indent="-22860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a:spcBef>
                <a:spcPct val="20000"/>
              </a:spcBef>
              <a:buClr>
                <a:schemeClr val="tx2"/>
              </a:buClr>
              <a:buChar char="•"/>
              <a:defRPr sz="2000">
                <a:solidFill>
                  <a:schemeClr val="tx1"/>
                </a:solidFill>
                <a:latin typeface="Verdana" pitchFamily="34" charset="0"/>
              </a:defRPr>
            </a:lvl4pPr>
            <a:lvl5pPr marL="2057400" indent="-22860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a:spcBef>
                <a:spcPct val="0"/>
              </a:spcBef>
              <a:buClrTx/>
              <a:buSzTx/>
              <a:buFontTx/>
              <a:buNone/>
            </a:pPr>
            <a:r>
              <a:rPr lang="fr-FR" altLang="de-DE" sz="1000" dirty="0" err="1">
                <a:solidFill>
                  <a:schemeClr val="tx1">
                    <a:lumMod val="85000"/>
                  </a:schemeClr>
                </a:solidFill>
              </a:rPr>
              <a:t>Bundesarchiv</a:t>
            </a:r>
            <a:r>
              <a:rPr lang="fr-FR" altLang="de-DE" sz="1000" dirty="0">
                <a:solidFill>
                  <a:schemeClr val="tx1">
                    <a:lumMod val="85000"/>
                  </a:schemeClr>
                </a:solidFill>
              </a:rPr>
              <a:t> CC-BY-SA 3.0 de</a:t>
            </a:r>
          </a:p>
        </p:txBody>
      </p:sp>
      <p:cxnSp>
        <p:nvCxnSpPr>
          <p:cNvPr id="5" name="Connecteur droit 4"/>
          <p:cNvCxnSpPr/>
          <p:nvPr/>
        </p:nvCxnSpPr>
        <p:spPr>
          <a:xfrm>
            <a:off x="470517" y="0"/>
            <a:ext cx="0" cy="6858000"/>
          </a:xfrm>
          <a:prstGeom prst="line">
            <a:avLst/>
          </a:prstGeom>
          <a:ln>
            <a:solidFill>
              <a:schemeClr val="accent6">
                <a:lumMod val="75000"/>
              </a:schemeClr>
            </a:solidFill>
          </a:ln>
        </p:spPr>
        <p:style>
          <a:lnRef idx="3">
            <a:schemeClr val="accent1"/>
          </a:lnRef>
          <a:fillRef idx="0">
            <a:schemeClr val="accent1"/>
          </a:fillRef>
          <a:effectRef idx="2">
            <a:schemeClr val="accent1"/>
          </a:effectRef>
          <a:fontRef idx="minor">
            <a:schemeClr val="tx1"/>
          </a:fontRef>
        </p:style>
      </p:cxnSp>
      <p:sp>
        <p:nvSpPr>
          <p:cNvPr id="7" name="Rectangle 6"/>
          <p:cNvSpPr/>
          <p:nvPr/>
        </p:nvSpPr>
        <p:spPr>
          <a:xfrm>
            <a:off x="11292397" y="0"/>
            <a:ext cx="899603" cy="6858000"/>
          </a:xfrm>
          <a:prstGeom prst="rect">
            <a:avLst/>
          </a:prstGeom>
          <a:solidFill>
            <a:schemeClr val="accent6">
              <a:lumMod val="75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313237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470517" y="20519"/>
            <a:ext cx="10742428" cy="1122481"/>
          </a:xfrm>
          <a:effectLst>
            <a:outerShdw blurRad="50800" dist="38100" dir="2700000" algn="tl" rotWithShape="0">
              <a:prstClr val="black">
                <a:alpha val="40000"/>
              </a:prstClr>
            </a:outerShdw>
          </a:effectLst>
        </p:spPr>
        <p:txBody>
          <a:bodyPr/>
          <a:lstStyle/>
          <a:p>
            <a:pPr algn="ctr">
              <a:defRPr/>
            </a:pPr>
            <a:r>
              <a:rPr lang="de-DE" dirty="0" smtClean="0">
                <a:solidFill>
                  <a:schemeClr val="bg1"/>
                </a:solidFill>
                <a:effectLst>
                  <a:outerShdw blurRad="38100" dist="38100" dir="2700000" algn="tl">
                    <a:srgbClr val="000000">
                      <a:alpha val="43137"/>
                    </a:srgbClr>
                  </a:outerShdw>
                </a:effectLst>
              </a:rPr>
              <a:t>         1947</a:t>
            </a:r>
            <a:r>
              <a:rPr lang="de-DE" dirty="0">
                <a:solidFill>
                  <a:schemeClr val="bg1"/>
                </a:solidFill>
                <a:effectLst>
                  <a:outerShdw blurRad="38100" dist="38100" dir="2700000" algn="tl">
                    <a:srgbClr val="000000">
                      <a:alpha val="43137"/>
                    </a:srgbClr>
                  </a:outerShdw>
                </a:effectLst>
              </a:rPr>
              <a:t>: 2. Teilung Palästinas</a:t>
            </a:r>
          </a:p>
        </p:txBody>
      </p:sp>
      <p:sp>
        <p:nvSpPr>
          <p:cNvPr id="126981" name="Rectangle 5"/>
          <p:cNvSpPr>
            <a:spLocks noGrp="1" noChangeArrowheads="1"/>
          </p:cNvSpPr>
          <p:nvPr>
            <p:ph type="body" idx="4294967295"/>
          </p:nvPr>
        </p:nvSpPr>
        <p:spPr>
          <a:xfrm>
            <a:off x="638174" y="1600201"/>
            <a:ext cx="7162801" cy="4530725"/>
          </a:xfrm>
        </p:spPr>
        <p:txBody>
          <a:bodyPr>
            <a:normAutofit/>
          </a:bodyPr>
          <a:lstStyle/>
          <a:p>
            <a:pPr algn="ctr">
              <a:buClr>
                <a:schemeClr val="accent6">
                  <a:lumMod val="75000"/>
                </a:schemeClr>
              </a:buClr>
              <a:buFont typeface="Wingdings" panose="05000000000000000000" pitchFamily="2" charset="2"/>
              <a:buChar char="Ø"/>
              <a:defRPr/>
            </a:pPr>
            <a:r>
              <a:rPr lang="de-DE" sz="2800" dirty="0">
                <a:solidFill>
                  <a:schemeClr val="accent4">
                    <a:lumMod val="50000"/>
                  </a:schemeClr>
                </a:solidFill>
              </a:rPr>
              <a:t> November 1947</a:t>
            </a:r>
            <a:r>
              <a:rPr lang="de-DE" sz="2800" dirty="0" smtClean="0">
                <a:solidFill>
                  <a:schemeClr val="accent4">
                    <a:lumMod val="50000"/>
                  </a:schemeClr>
                </a:solidFill>
              </a:rPr>
              <a:t>:</a:t>
            </a:r>
          </a:p>
          <a:p>
            <a:pPr marL="0" indent="0" algn="ctr">
              <a:buClr>
                <a:schemeClr val="accent6">
                  <a:lumMod val="75000"/>
                </a:schemeClr>
              </a:buClr>
              <a:buNone/>
              <a:defRPr/>
            </a:pPr>
            <a:r>
              <a:rPr lang="de-DE" sz="2800" dirty="0">
                <a:solidFill>
                  <a:schemeClr val="accent4">
                    <a:lumMod val="50000"/>
                  </a:schemeClr>
                </a:solidFill>
              </a:rPr>
              <a:t>Teilung von Rest-Palästina (23</a:t>
            </a:r>
            <a:r>
              <a:rPr lang="de-DE" sz="2800" dirty="0" smtClean="0">
                <a:solidFill>
                  <a:schemeClr val="accent4">
                    <a:lumMod val="50000"/>
                  </a:schemeClr>
                </a:solidFill>
              </a:rPr>
              <a:t>%): </a:t>
            </a:r>
            <a:r>
              <a:rPr lang="de-DE" sz="2800" dirty="0">
                <a:solidFill>
                  <a:schemeClr val="accent4">
                    <a:lumMod val="50000"/>
                  </a:schemeClr>
                </a:solidFill>
              </a:rPr>
              <a:t/>
            </a:r>
            <a:br>
              <a:rPr lang="de-DE" sz="2800" dirty="0">
                <a:solidFill>
                  <a:schemeClr val="accent4">
                    <a:lumMod val="50000"/>
                  </a:schemeClr>
                </a:solidFill>
              </a:rPr>
            </a:br>
            <a:r>
              <a:rPr lang="de-DE" sz="2800" dirty="0">
                <a:solidFill>
                  <a:schemeClr val="accent4">
                    <a:lumMod val="50000"/>
                  </a:schemeClr>
                </a:solidFill>
              </a:rPr>
              <a:t>12,6% für </a:t>
            </a:r>
            <a:r>
              <a:rPr lang="de-DE" sz="2800" dirty="0" smtClean="0">
                <a:solidFill>
                  <a:schemeClr val="accent4">
                    <a:lumMod val="50000"/>
                  </a:schemeClr>
                </a:solidFill>
              </a:rPr>
              <a:t>einen Judenstaat                                                                                          </a:t>
            </a:r>
            <a:endParaRPr lang="de-DE" sz="2800" dirty="0">
              <a:solidFill>
                <a:schemeClr val="accent4">
                  <a:lumMod val="50000"/>
                </a:schemeClr>
              </a:solidFill>
            </a:endParaRPr>
          </a:p>
          <a:p>
            <a:pPr marL="0" indent="0" algn="ctr">
              <a:buClr>
                <a:schemeClr val="accent6">
                  <a:lumMod val="75000"/>
                </a:schemeClr>
              </a:buClr>
              <a:buNone/>
              <a:defRPr/>
            </a:pPr>
            <a:r>
              <a:rPr lang="de-DE" sz="2800" dirty="0" smtClean="0">
                <a:solidFill>
                  <a:schemeClr val="accent4">
                    <a:lumMod val="50000"/>
                  </a:schemeClr>
                </a:solidFill>
              </a:rPr>
              <a:t> </a:t>
            </a:r>
            <a:r>
              <a:rPr lang="de-DE" sz="2800" dirty="0">
                <a:solidFill>
                  <a:schemeClr val="accent4">
                    <a:lumMod val="50000"/>
                  </a:schemeClr>
                </a:solidFill>
              </a:rPr>
              <a:t/>
            </a:r>
            <a:br>
              <a:rPr lang="de-DE" sz="2800" dirty="0">
                <a:solidFill>
                  <a:schemeClr val="accent4">
                    <a:lumMod val="50000"/>
                  </a:schemeClr>
                </a:solidFill>
              </a:rPr>
            </a:br>
            <a:r>
              <a:rPr lang="de-DE" sz="2800" dirty="0">
                <a:solidFill>
                  <a:schemeClr val="accent4">
                    <a:lumMod val="50000"/>
                  </a:schemeClr>
                </a:solidFill>
              </a:rPr>
              <a:t>Der UNO-Teilungsplan wird von der Mehrheit akzeptiert. </a:t>
            </a:r>
          </a:p>
          <a:p>
            <a:pPr algn="ctr">
              <a:buClr>
                <a:schemeClr val="accent6">
                  <a:lumMod val="75000"/>
                </a:schemeClr>
              </a:buClr>
              <a:buFont typeface="Wingdings" panose="05000000000000000000" pitchFamily="2" charset="2"/>
              <a:buChar char="Ø"/>
              <a:defRPr/>
            </a:pPr>
            <a:r>
              <a:rPr lang="de-DE" sz="2800" dirty="0">
                <a:solidFill>
                  <a:schemeClr val="accent4">
                    <a:lumMod val="50000"/>
                  </a:schemeClr>
                </a:solidFill>
              </a:rPr>
              <a:t> </a:t>
            </a:r>
          </a:p>
          <a:p>
            <a:pPr algn="ctr">
              <a:buClr>
                <a:schemeClr val="accent6">
                  <a:lumMod val="75000"/>
                </a:schemeClr>
              </a:buClr>
              <a:buFont typeface="Wingdings" panose="05000000000000000000" pitchFamily="2" charset="2"/>
              <a:buChar char="Ø"/>
              <a:defRPr/>
            </a:pPr>
            <a:r>
              <a:rPr lang="de-DE" sz="2800" dirty="0">
                <a:solidFill>
                  <a:schemeClr val="accent4">
                    <a:lumMod val="50000"/>
                  </a:schemeClr>
                </a:solidFill>
              </a:rPr>
              <a:t> Die islamische Welt tobt!</a:t>
            </a:r>
          </a:p>
        </p:txBody>
      </p:sp>
      <p:pic>
        <p:nvPicPr>
          <p:cNvPr id="130053" name="Picture 8" descr="http://upload.wikimedia.org/wikipedia/commons/thumb/f/fe/1947-UN-Partition-Plan-1949-Armistice-Comparison.png/320px-1947-UN-Partition-Plan-1949-Armistice-Comparis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62372" y="1367631"/>
            <a:ext cx="1879600" cy="52657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2" name="Textfeld 6"/>
          <p:cNvSpPr txBox="1">
            <a:spLocks noChangeArrowheads="1"/>
          </p:cNvSpPr>
          <p:nvPr/>
        </p:nvSpPr>
        <p:spPr bwMode="auto">
          <a:xfrm>
            <a:off x="9894180" y="6356369"/>
            <a:ext cx="34657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a:spcBef>
                <a:spcPct val="20000"/>
              </a:spcBef>
              <a:buClr>
                <a:schemeClr val="tx1"/>
              </a:buClr>
              <a:buChar char="•"/>
              <a:defRPr sz="2800">
                <a:solidFill>
                  <a:schemeClr val="tx1"/>
                </a:solidFill>
                <a:latin typeface="Verdana" pitchFamily="34" charset="0"/>
              </a:defRPr>
            </a:lvl2pPr>
            <a:lvl3pPr marL="1143000" indent="-22860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a:spcBef>
                <a:spcPct val="20000"/>
              </a:spcBef>
              <a:buClr>
                <a:schemeClr val="tx2"/>
              </a:buClr>
              <a:buChar char="•"/>
              <a:defRPr sz="2000">
                <a:solidFill>
                  <a:schemeClr val="tx1"/>
                </a:solidFill>
                <a:latin typeface="Verdana" pitchFamily="34" charset="0"/>
              </a:defRPr>
            </a:lvl4pPr>
            <a:lvl5pPr marL="2057400" indent="-22860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a:spcBef>
                <a:spcPct val="0"/>
              </a:spcBef>
              <a:buClrTx/>
              <a:buSzTx/>
              <a:buFontTx/>
              <a:buNone/>
            </a:pPr>
            <a:r>
              <a:rPr lang="de-DE" altLang="de-DE" sz="1000" dirty="0" smtClean="0">
                <a:solidFill>
                  <a:schemeClr val="accent1">
                    <a:lumMod val="75000"/>
                  </a:schemeClr>
                </a:solidFill>
              </a:rPr>
              <a:t>FB</a:t>
            </a:r>
            <a:endParaRPr lang="de-DE" altLang="de-DE" sz="1000" dirty="0">
              <a:solidFill>
                <a:schemeClr val="accent1">
                  <a:lumMod val="75000"/>
                </a:schemeClr>
              </a:solidFill>
            </a:endParaRPr>
          </a:p>
        </p:txBody>
      </p:sp>
      <p:cxnSp>
        <p:nvCxnSpPr>
          <p:cNvPr id="6" name="Connecteur droit 5"/>
          <p:cNvCxnSpPr/>
          <p:nvPr/>
        </p:nvCxnSpPr>
        <p:spPr>
          <a:xfrm>
            <a:off x="470517" y="0"/>
            <a:ext cx="0" cy="6858000"/>
          </a:xfrm>
          <a:prstGeom prst="line">
            <a:avLst/>
          </a:prstGeom>
          <a:ln>
            <a:solidFill>
              <a:schemeClr val="accent6">
                <a:lumMod val="75000"/>
              </a:schemeClr>
            </a:solidFill>
          </a:ln>
        </p:spPr>
        <p:style>
          <a:lnRef idx="3">
            <a:schemeClr val="accent1"/>
          </a:lnRef>
          <a:fillRef idx="0">
            <a:schemeClr val="accent1"/>
          </a:fillRef>
          <a:effectRef idx="2">
            <a:schemeClr val="accent1"/>
          </a:effectRef>
          <a:fontRef idx="minor">
            <a:schemeClr val="tx1"/>
          </a:fontRef>
        </p:style>
      </p:cxnSp>
      <p:sp>
        <p:nvSpPr>
          <p:cNvPr id="8" name="Rectangle 7"/>
          <p:cNvSpPr/>
          <p:nvPr/>
        </p:nvSpPr>
        <p:spPr>
          <a:xfrm>
            <a:off x="11292397" y="0"/>
            <a:ext cx="899603" cy="6858000"/>
          </a:xfrm>
          <a:prstGeom prst="rect">
            <a:avLst/>
          </a:prstGeom>
          <a:solidFill>
            <a:schemeClr val="accent6">
              <a:lumMod val="75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9" name="Picture 2" descr="https://upload.wikimedia.org/wikipedia/commons/thumb/2/2f/Flag_of_the_United_Nations.svg/1024px-Flag_of_the_United_Nations.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0516" y="20519"/>
            <a:ext cx="2237058" cy="1492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6869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340994" name="Rectangle 2"/>
          <p:cNvSpPr>
            <a:spLocks noGrp="1" noChangeArrowheads="1"/>
          </p:cNvSpPr>
          <p:nvPr>
            <p:ph type="title"/>
          </p:nvPr>
        </p:nvSpPr>
        <p:spPr>
          <a:xfrm>
            <a:off x="470517" y="0"/>
            <a:ext cx="10742428" cy="1397120"/>
          </a:xfrm>
          <a:effectLst>
            <a:outerShdw blurRad="50800" dist="38100" dir="2700000" algn="tl" rotWithShape="0">
              <a:prstClr val="black">
                <a:alpha val="40000"/>
              </a:prstClr>
            </a:outerShdw>
          </a:effectLst>
        </p:spPr>
        <p:txBody>
          <a:bodyPr/>
          <a:lstStyle/>
          <a:p>
            <a:pPr algn="ctr">
              <a:defRPr/>
            </a:pPr>
            <a:r>
              <a:rPr lang="de-DE" sz="4000" dirty="0">
                <a:solidFill>
                  <a:schemeClr val="bg1"/>
                </a:solidFill>
                <a:effectLst>
                  <a:outerShdw blurRad="38100" dist="38100" dir="2700000" algn="tl">
                    <a:srgbClr val="000000">
                      <a:alpha val="43137"/>
                    </a:srgbClr>
                  </a:outerShdw>
                </a:effectLst>
              </a:rPr>
              <a:t>14. Mai 1948:</a:t>
            </a:r>
            <a:br>
              <a:rPr lang="de-DE" sz="4000" dirty="0">
                <a:solidFill>
                  <a:schemeClr val="bg1"/>
                </a:solidFill>
                <a:effectLst>
                  <a:outerShdw blurRad="38100" dist="38100" dir="2700000" algn="tl">
                    <a:srgbClr val="000000">
                      <a:alpha val="43137"/>
                    </a:srgbClr>
                  </a:outerShdw>
                </a:effectLst>
              </a:rPr>
            </a:br>
            <a:r>
              <a:rPr lang="de-DE" sz="4000" dirty="0">
                <a:solidFill>
                  <a:schemeClr val="bg1"/>
                </a:solidFill>
                <a:effectLst>
                  <a:outerShdw blurRad="38100" dist="38100" dir="2700000" algn="tl">
                    <a:srgbClr val="000000">
                      <a:alpha val="43137"/>
                    </a:srgbClr>
                  </a:outerShdw>
                </a:effectLst>
              </a:rPr>
              <a:t>Staatsgründung Israels</a:t>
            </a:r>
          </a:p>
        </p:txBody>
      </p:sp>
      <p:sp>
        <p:nvSpPr>
          <p:cNvPr id="340996" name="Rectangle 4"/>
          <p:cNvSpPr>
            <a:spLocks noGrp="1" noChangeArrowheads="1"/>
          </p:cNvSpPr>
          <p:nvPr>
            <p:ph type="body" sz="half" idx="2"/>
          </p:nvPr>
        </p:nvSpPr>
        <p:spPr>
          <a:xfrm>
            <a:off x="758750" y="1628775"/>
            <a:ext cx="6267450" cy="5229225"/>
          </a:xfrm>
        </p:spPr>
        <p:txBody>
          <a:bodyPr>
            <a:normAutofit/>
          </a:bodyPr>
          <a:lstStyle/>
          <a:p>
            <a:pPr marL="0" indent="0" algn="ctr">
              <a:lnSpc>
                <a:spcPct val="90000"/>
              </a:lnSpc>
              <a:buNone/>
              <a:defRPr/>
            </a:pPr>
            <a:r>
              <a:rPr lang="de-DE" sz="2400" dirty="0">
                <a:solidFill>
                  <a:schemeClr val="accent6">
                    <a:lumMod val="75000"/>
                  </a:schemeClr>
                </a:solidFill>
                <a:effectLst>
                  <a:outerShdw blurRad="38100" dist="38100" dir="2700000" algn="tl">
                    <a:srgbClr val="000000">
                      <a:alpha val="43137"/>
                    </a:srgbClr>
                  </a:outerShdw>
                </a:effectLst>
              </a:rPr>
              <a:t>Ben Gurion: </a:t>
            </a:r>
            <a:r>
              <a:rPr lang="de-DE" sz="2400" dirty="0"/>
              <a:t/>
            </a:r>
            <a:br>
              <a:rPr lang="de-DE" sz="2400" dirty="0"/>
            </a:br>
            <a:r>
              <a:rPr lang="de-DE" sz="2400" dirty="0"/>
              <a:t/>
            </a:r>
            <a:br>
              <a:rPr lang="de-DE" sz="2400" dirty="0"/>
            </a:br>
            <a:r>
              <a:rPr lang="de-DE" sz="2800" dirty="0">
                <a:solidFill>
                  <a:schemeClr val="accent4">
                    <a:lumMod val="50000"/>
                  </a:schemeClr>
                </a:solidFill>
              </a:rPr>
              <a:t>„Hier Staat Israel. </a:t>
            </a:r>
            <a:br>
              <a:rPr lang="de-DE" sz="2800" dirty="0">
                <a:solidFill>
                  <a:schemeClr val="accent4">
                    <a:lumMod val="50000"/>
                  </a:schemeClr>
                </a:solidFill>
              </a:rPr>
            </a:br>
            <a:r>
              <a:rPr lang="de-DE" sz="2800" dirty="0">
                <a:solidFill>
                  <a:schemeClr val="accent4">
                    <a:lumMod val="50000"/>
                  </a:schemeClr>
                </a:solidFill>
              </a:rPr>
              <a:t>2000 Jahre sind vergangen. </a:t>
            </a:r>
            <a:br>
              <a:rPr lang="de-DE" sz="2800" dirty="0">
                <a:solidFill>
                  <a:schemeClr val="accent4">
                    <a:lumMod val="50000"/>
                  </a:schemeClr>
                </a:solidFill>
              </a:rPr>
            </a:br>
            <a:r>
              <a:rPr lang="de-DE" sz="2800" dirty="0">
                <a:solidFill>
                  <a:schemeClr val="accent4">
                    <a:lumMod val="50000"/>
                  </a:schemeClr>
                </a:solidFill>
              </a:rPr>
              <a:t>Wenn für Gott die Zeit gekommen ist, kann niemand ihm widerstehen</a:t>
            </a:r>
            <a:r>
              <a:rPr lang="de-DE" sz="2800" dirty="0" smtClean="0">
                <a:solidFill>
                  <a:schemeClr val="accent4">
                    <a:lumMod val="50000"/>
                  </a:schemeClr>
                </a:solidFill>
              </a:rPr>
              <a:t>!“</a:t>
            </a:r>
            <a:endParaRPr lang="de-DE" sz="2800" dirty="0"/>
          </a:p>
          <a:p>
            <a:pPr marL="0" indent="0" algn="ctr" eaLnBrk="1" hangingPunct="1">
              <a:lnSpc>
                <a:spcPct val="90000"/>
              </a:lnSpc>
              <a:buNone/>
              <a:defRPr/>
            </a:pPr>
            <a:r>
              <a:rPr lang="de-DE" sz="2400" dirty="0">
                <a:solidFill>
                  <a:schemeClr val="accent6">
                    <a:lumMod val="75000"/>
                  </a:schemeClr>
                </a:solidFill>
                <a:effectLst>
                  <a:outerShdw blurRad="38100" dist="38100" dir="2700000" algn="tl">
                    <a:srgbClr val="000000">
                      <a:alpha val="43137"/>
                    </a:srgbClr>
                  </a:outerShdw>
                </a:effectLst>
              </a:rPr>
              <a:t>Gott spricht:</a:t>
            </a:r>
          </a:p>
          <a:p>
            <a:pPr algn="ctr">
              <a:lnSpc>
                <a:spcPct val="90000"/>
              </a:lnSpc>
              <a:buNone/>
              <a:defRPr/>
            </a:pPr>
            <a:r>
              <a:rPr lang="de-DE" sz="2400" dirty="0">
                <a:solidFill>
                  <a:srgbClr val="FFFF00"/>
                </a:solidFill>
              </a:rPr>
              <a:t> </a:t>
            </a:r>
            <a:r>
              <a:rPr lang="de-DE" sz="2400" dirty="0">
                <a:solidFill>
                  <a:srgbClr val="FFFF00"/>
                </a:solidFill>
                <a:effectLst>
                  <a:outerShdw blurRad="38100" dist="38100" dir="2700000" algn="tl">
                    <a:srgbClr val="000000">
                      <a:alpha val="43137"/>
                    </a:srgbClr>
                  </a:outerShdw>
                </a:effectLst>
              </a:rPr>
              <a:t>„Und ich werde euch aus den Nationen holen und euch sammeln aus allen Ländern </a:t>
            </a:r>
            <a:r>
              <a:rPr lang="de-DE" sz="2400" dirty="0" smtClean="0">
                <a:solidFill>
                  <a:srgbClr val="FFFF00"/>
                </a:solidFill>
                <a:effectLst>
                  <a:outerShdw blurRad="38100" dist="38100" dir="2700000" algn="tl">
                    <a:srgbClr val="000000">
                      <a:alpha val="43137"/>
                    </a:srgbClr>
                  </a:outerShdw>
                </a:effectLst>
              </a:rPr>
              <a:t>und </a:t>
            </a:r>
            <a:r>
              <a:rPr lang="de-DE" sz="2400" dirty="0">
                <a:solidFill>
                  <a:srgbClr val="FFFF00"/>
                </a:solidFill>
                <a:effectLst>
                  <a:outerShdw blurRad="38100" dist="38100" dir="2700000" algn="tl">
                    <a:srgbClr val="000000">
                      <a:alpha val="43137"/>
                    </a:srgbClr>
                  </a:outerShdw>
                </a:effectLst>
              </a:rPr>
              <a:t>euch in euer Land bringen!“</a:t>
            </a:r>
            <a:r>
              <a:rPr lang="de-DE" sz="2400" dirty="0">
                <a:solidFill>
                  <a:srgbClr val="FFFF00"/>
                </a:solidFill>
              </a:rPr>
              <a:t> </a:t>
            </a:r>
            <a:br>
              <a:rPr lang="de-DE" sz="2400" dirty="0">
                <a:solidFill>
                  <a:srgbClr val="FFFF00"/>
                </a:solidFill>
              </a:rPr>
            </a:br>
            <a:r>
              <a:rPr lang="de-DE" sz="1800" dirty="0">
                <a:solidFill>
                  <a:schemeClr val="accent6">
                    <a:lumMod val="75000"/>
                  </a:schemeClr>
                </a:solidFill>
                <a:effectLst>
                  <a:outerShdw blurRad="38100" dist="38100" dir="2700000" algn="tl">
                    <a:srgbClr val="000000">
                      <a:alpha val="43137"/>
                    </a:srgbClr>
                  </a:outerShdw>
                </a:effectLst>
              </a:rPr>
              <a:t>(Hesekiel 36,24)</a:t>
            </a:r>
          </a:p>
        </p:txBody>
      </p:sp>
      <p:pic>
        <p:nvPicPr>
          <p:cNvPr id="131076" name="Picture 4" descr="Image:Flag of Israel.sv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7314432" y="2291731"/>
            <a:ext cx="3490913" cy="2536825"/>
          </a:xfrm>
          <a:prstGeom prst="rect">
            <a:avLst/>
          </a:prstGeom>
          <a:ln>
            <a:noFill/>
          </a:ln>
          <a:effectLst>
            <a:outerShdw blurRad="190500" algn="tl" rotWithShape="0">
              <a:srgbClr val="000000">
                <a:alpha val="70000"/>
              </a:srgbClr>
            </a:outerShdw>
          </a:effectLst>
        </p:spPr>
      </p:pic>
      <p:cxnSp>
        <p:nvCxnSpPr>
          <p:cNvPr id="5" name="Connecteur droit 4"/>
          <p:cNvCxnSpPr/>
          <p:nvPr/>
        </p:nvCxnSpPr>
        <p:spPr>
          <a:xfrm>
            <a:off x="470517" y="0"/>
            <a:ext cx="0" cy="6858000"/>
          </a:xfrm>
          <a:prstGeom prst="line">
            <a:avLst/>
          </a:prstGeom>
          <a:ln>
            <a:solidFill>
              <a:schemeClr val="accent6">
                <a:lumMod val="75000"/>
              </a:schemeClr>
            </a:solidFill>
          </a:ln>
        </p:spPr>
        <p:style>
          <a:lnRef idx="3">
            <a:schemeClr val="accent1"/>
          </a:lnRef>
          <a:fillRef idx="0">
            <a:schemeClr val="accent1"/>
          </a:fillRef>
          <a:effectRef idx="2">
            <a:schemeClr val="accent1"/>
          </a:effectRef>
          <a:fontRef idx="minor">
            <a:schemeClr val="tx1"/>
          </a:fontRef>
        </p:style>
      </p:cxnSp>
      <p:sp>
        <p:nvSpPr>
          <p:cNvPr id="7" name="Rectangle 6"/>
          <p:cNvSpPr/>
          <p:nvPr/>
        </p:nvSpPr>
        <p:spPr>
          <a:xfrm>
            <a:off x="11292397" y="0"/>
            <a:ext cx="899603" cy="6858000"/>
          </a:xfrm>
          <a:prstGeom prst="rect">
            <a:avLst/>
          </a:prstGeom>
          <a:solidFill>
            <a:schemeClr val="accent6">
              <a:lumMod val="75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1220000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9" name="Rectangle 3"/>
          <p:cNvSpPr>
            <a:spLocks noGrp="1" noChangeArrowheads="1"/>
          </p:cNvSpPr>
          <p:nvPr>
            <p:ph type="body" sz="half" idx="4294967295"/>
          </p:nvPr>
        </p:nvSpPr>
        <p:spPr>
          <a:xfrm>
            <a:off x="470516" y="4757737"/>
            <a:ext cx="10821879" cy="1896746"/>
          </a:xfrm>
        </p:spPr>
        <p:txBody>
          <a:bodyPr/>
          <a:lstStyle/>
          <a:p>
            <a:pPr marL="0" indent="0" algn="ctr">
              <a:buNone/>
              <a:defRPr/>
            </a:pPr>
            <a:r>
              <a:rPr lang="de-DE" sz="2400" dirty="0">
                <a:solidFill>
                  <a:schemeClr val="accent6">
                    <a:lumMod val="75000"/>
                  </a:schemeClr>
                </a:solidFill>
                <a:effectLst>
                  <a:outerShdw blurRad="38100" dist="38100" dir="2700000" algn="tl">
                    <a:srgbClr val="000000">
                      <a:alpha val="43137"/>
                    </a:srgbClr>
                  </a:outerShdw>
                </a:effectLst>
              </a:rPr>
              <a:t>Am Tag nach der Staatsgründung</a:t>
            </a:r>
            <a:r>
              <a:rPr lang="de-DE" sz="2400" dirty="0">
                <a:solidFill>
                  <a:schemeClr val="accent4">
                    <a:lumMod val="50000"/>
                  </a:schemeClr>
                </a:solidFill>
              </a:rPr>
              <a:t>: Irak, Jordanien, Syrien, Libanon, Ägypten, </a:t>
            </a:r>
            <a:br>
              <a:rPr lang="de-DE" sz="2400" dirty="0">
                <a:solidFill>
                  <a:schemeClr val="accent4">
                    <a:lumMod val="50000"/>
                  </a:schemeClr>
                </a:solidFill>
              </a:rPr>
            </a:br>
            <a:r>
              <a:rPr lang="de-DE" sz="2400" dirty="0">
                <a:solidFill>
                  <a:schemeClr val="accent4">
                    <a:lumMod val="50000"/>
                  </a:schemeClr>
                </a:solidFill>
              </a:rPr>
              <a:t>Saudi-Arabien und Jemen eröffnen den Vernichtungskrieg gegen Israel.</a:t>
            </a:r>
          </a:p>
          <a:p>
            <a:pPr marL="0" indent="0" algn="ctr">
              <a:buNone/>
              <a:defRPr/>
            </a:pPr>
            <a:r>
              <a:rPr lang="de-DE" sz="2400" dirty="0">
                <a:solidFill>
                  <a:schemeClr val="accent6">
                    <a:lumMod val="75000"/>
                  </a:schemeClr>
                </a:solidFill>
                <a:effectLst>
                  <a:outerShdw blurRad="38100" dist="38100" dir="2700000" algn="tl">
                    <a:srgbClr val="000000">
                      <a:alpha val="43137"/>
                    </a:srgbClr>
                  </a:outerShdw>
                </a:effectLst>
              </a:rPr>
              <a:t>Nach einem Jahr</a:t>
            </a:r>
            <a:r>
              <a:rPr lang="de-DE" sz="2400" dirty="0">
                <a:solidFill>
                  <a:schemeClr val="accent4">
                    <a:lumMod val="50000"/>
                  </a:schemeClr>
                </a:solidFill>
              </a:rPr>
              <a:t>: Israel überlebt und geht mit Landgewinn als Sieger hervor</a:t>
            </a:r>
            <a:r>
              <a:rPr lang="fr-FR" sz="2400" dirty="0">
                <a:solidFill>
                  <a:schemeClr val="accent4">
                    <a:lumMod val="50000"/>
                  </a:schemeClr>
                </a:solidFill>
              </a:rPr>
              <a:t>.</a:t>
            </a:r>
          </a:p>
          <a:p>
            <a:pPr eaLnBrk="1" hangingPunct="1">
              <a:buFont typeface="Wingdings" pitchFamily="2" charset="2"/>
              <a:buNone/>
              <a:defRPr/>
            </a:pPr>
            <a:endParaRPr lang="fr-FR" sz="2400" dirty="0"/>
          </a:p>
        </p:txBody>
      </p:sp>
      <p:pic>
        <p:nvPicPr>
          <p:cNvPr id="132100" name="Picture 8" descr="http://upload.wikimedia.org/wikipedia/commons/thumb/6/67/Palmach_Sasa.jpg/1280px-Palmach_Sas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1314" y="1695450"/>
            <a:ext cx="4002087" cy="23891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01" name="Textfeld 7"/>
          <p:cNvSpPr txBox="1">
            <a:spLocks noChangeArrowheads="1"/>
          </p:cNvSpPr>
          <p:nvPr/>
        </p:nvSpPr>
        <p:spPr bwMode="auto">
          <a:xfrm>
            <a:off x="4151313" y="3855800"/>
            <a:ext cx="34657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a:spcBef>
                <a:spcPct val="20000"/>
              </a:spcBef>
              <a:buClr>
                <a:schemeClr val="tx1"/>
              </a:buClr>
              <a:buChar char="•"/>
              <a:defRPr sz="2800">
                <a:solidFill>
                  <a:schemeClr val="tx1"/>
                </a:solidFill>
                <a:latin typeface="Verdana" pitchFamily="34" charset="0"/>
              </a:defRPr>
            </a:lvl2pPr>
            <a:lvl3pPr marL="1143000" indent="-22860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a:spcBef>
                <a:spcPct val="20000"/>
              </a:spcBef>
              <a:buClr>
                <a:schemeClr val="tx2"/>
              </a:buClr>
              <a:buChar char="•"/>
              <a:defRPr sz="2000">
                <a:solidFill>
                  <a:schemeClr val="tx1"/>
                </a:solidFill>
                <a:latin typeface="Verdana" pitchFamily="34" charset="0"/>
              </a:defRPr>
            </a:lvl4pPr>
            <a:lvl5pPr marL="2057400" indent="-22860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a:spcBef>
                <a:spcPct val="0"/>
              </a:spcBef>
              <a:buClrTx/>
              <a:buSzTx/>
              <a:buFontTx/>
              <a:buNone/>
            </a:pPr>
            <a:r>
              <a:rPr lang="fr-FR" altLang="de-DE" sz="1000" dirty="0"/>
              <a:t>FB</a:t>
            </a:r>
          </a:p>
        </p:txBody>
      </p:sp>
      <p:cxnSp>
        <p:nvCxnSpPr>
          <p:cNvPr id="6" name="Connecteur droit 5"/>
          <p:cNvCxnSpPr/>
          <p:nvPr/>
        </p:nvCxnSpPr>
        <p:spPr>
          <a:xfrm>
            <a:off x="470517" y="0"/>
            <a:ext cx="0" cy="6858000"/>
          </a:xfrm>
          <a:prstGeom prst="line">
            <a:avLst/>
          </a:prstGeom>
          <a:ln>
            <a:solidFill>
              <a:schemeClr val="accent6">
                <a:lumMod val="75000"/>
              </a:schemeClr>
            </a:solidFill>
          </a:ln>
        </p:spPr>
        <p:style>
          <a:lnRef idx="3">
            <a:schemeClr val="accent1"/>
          </a:lnRef>
          <a:fillRef idx="0">
            <a:schemeClr val="accent1"/>
          </a:fillRef>
          <a:effectRef idx="2">
            <a:schemeClr val="accent1"/>
          </a:effectRef>
          <a:fontRef idx="minor">
            <a:schemeClr val="tx1"/>
          </a:fontRef>
        </p:style>
      </p:cxnSp>
      <p:sp>
        <p:nvSpPr>
          <p:cNvPr id="8" name="Rectangle 7"/>
          <p:cNvSpPr/>
          <p:nvPr/>
        </p:nvSpPr>
        <p:spPr>
          <a:xfrm>
            <a:off x="11292397" y="0"/>
            <a:ext cx="899603" cy="6858000"/>
          </a:xfrm>
          <a:prstGeom prst="rect">
            <a:avLst/>
          </a:prstGeom>
          <a:solidFill>
            <a:schemeClr val="accent6">
              <a:lumMod val="75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2"/>
          <p:cNvSpPr txBox="1">
            <a:spLocks noChangeArrowheads="1"/>
          </p:cNvSpPr>
          <p:nvPr/>
        </p:nvSpPr>
        <p:spPr>
          <a:xfrm>
            <a:off x="470517" y="163513"/>
            <a:ext cx="10821881" cy="1139825"/>
          </a:xfrm>
          <a:prstGeom prst="rect">
            <a:avLst/>
          </a:prstGeom>
          <a:noFill/>
          <a:ln>
            <a:noFill/>
          </a:ln>
          <a:effectLst>
            <a:outerShdw blurRad="50800" dist="38100" dir="2700000" algn="tl" rotWithShape="0">
              <a:prstClr val="black">
                <a:alpha val="40000"/>
              </a:prstClr>
            </a:outerShdw>
          </a:effectLst>
        </p:spPr>
        <p:txBody>
          <a:bodyPr vert="horz" wrap="square" lIns="91440" tIns="27432" rIns="91440" bIns="45720" anchor="b" anchorCtr="0" compatLnSpc="1">
            <a:normAutofit fontScale="97500"/>
          </a:bodyPr>
          <a:lstStyle>
            <a:lvl1pPr marL="0" marR="0" lvl="0" indent="0" algn="l" defTabSz="914400" rtl="0" fontAlgn="auto" hangingPunct="1">
              <a:lnSpc>
                <a:spcPct val="90000"/>
              </a:lnSpc>
              <a:spcBef>
                <a:spcPts val="0"/>
              </a:spcBef>
              <a:spcAft>
                <a:spcPts val="0"/>
              </a:spcAft>
              <a:buNone/>
              <a:tabLst/>
              <a:defRPr lang="fr-FR" sz="4400" b="1" i="0" u="none" strike="noStrike" kern="1200" cap="none" spc="-50" baseline="0">
                <a:solidFill>
                  <a:srgbClr val="E32D91"/>
                </a:solidFill>
                <a:uFillTx/>
                <a:latin typeface="Century Schoolbook"/>
              </a:defRPr>
            </a:lvl1pPr>
          </a:lstStyle>
          <a:p>
            <a:pPr algn="ctr">
              <a:defRPr/>
            </a:pPr>
            <a:r>
              <a:rPr lang="de-DE" sz="4000" dirty="0">
                <a:solidFill>
                  <a:schemeClr val="bg1"/>
                </a:solidFill>
                <a:effectLst>
                  <a:outerShdw blurRad="38100" dist="38100" dir="2700000" algn="tl">
                    <a:srgbClr val="000000">
                      <a:alpha val="43137"/>
                    </a:srgbClr>
                  </a:outerShdw>
                </a:effectLst>
              </a:rPr>
              <a:t>15. Mai 1948: Unabhängigkeitskrieg</a:t>
            </a:r>
            <a:endParaRPr lang="fr-FR" sz="40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40211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132099" name="Rectangle 3"/>
          <p:cNvSpPr>
            <a:spLocks noGrp="1" noChangeArrowheads="1"/>
          </p:cNvSpPr>
          <p:nvPr>
            <p:ph type="body" sz="half" idx="4294967295"/>
          </p:nvPr>
        </p:nvSpPr>
        <p:spPr>
          <a:xfrm>
            <a:off x="470517" y="4724400"/>
            <a:ext cx="10821880" cy="2133600"/>
          </a:xfrm>
        </p:spPr>
        <p:txBody>
          <a:bodyPr>
            <a:normAutofit/>
          </a:bodyPr>
          <a:lstStyle/>
          <a:p>
            <a:pPr algn="ctr" eaLnBrk="1" hangingPunct="1">
              <a:buFont typeface="Symbol" pitchFamily="18" charset="2"/>
              <a:buNone/>
              <a:defRPr/>
            </a:pPr>
            <a:r>
              <a:rPr lang="de-DE" sz="2800" dirty="0">
                <a:solidFill>
                  <a:srgbClr val="FFCC00"/>
                </a:solidFill>
              </a:rPr>
              <a:t> </a:t>
            </a:r>
            <a:r>
              <a:rPr lang="de-DE" sz="2600" dirty="0">
                <a:solidFill>
                  <a:schemeClr val="accent6">
                    <a:lumMod val="75000"/>
                  </a:schemeClr>
                </a:solidFill>
                <a:effectLst>
                  <a:outerShdw blurRad="38100" dist="38100" dir="2700000" algn="tl">
                    <a:srgbClr val="000000">
                      <a:alpha val="43137"/>
                    </a:srgbClr>
                  </a:outerShdw>
                </a:effectLst>
              </a:rPr>
              <a:t>Psalm </a:t>
            </a:r>
            <a:r>
              <a:rPr lang="de-DE" sz="2600" dirty="0" smtClean="0">
                <a:solidFill>
                  <a:schemeClr val="accent6">
                    <a:lumMod val="75000"/>
                  </a:schemeClr>
                </a:solidFill>
                <a:effectLst>
                  <a:outerShdw blurRad="38100" dist="38100" dir="2700000" algn="tl">
                    <a:srgbClr val="000000">
                      <a:alpha val="43137"/>
                    </a:srgbClr>
                  </a:outerShdw>
                </a:effectLst>
              </a:rPr>
              <a:t>83,4:                                                                                                    </a:t>
            </a:r>
            <a:r>
              <a:rPr lang="de-DE" sz="2800" dirty="0" smtClean="0">
                <a:solidFill>
                  <a:srgbClr val="FFFF00"/>
                </a:solidFill>
                <a:effectLst>
                  <a:outerShdw blurRad="38100" dist="38100" dir="2700000" algn="tl">
                    <a:srgbClr val="000000">
                      <a:alpha val="43137"/>
                    </a:srgbClr>
                  </a:outerShdw>
                </a:effectLst>
              </a:rPr>
              <a:t>Sie </a:t>
            </a:r>
            <a:r>
              <a:rPr lang="de-DE" sz="2800" dirty="0">
                <a:solidFill>
                  <a:srgbClr val="FFFF00"/>
                </a:solidFill>
                <a:effectLst>
                  <a:outerShdw blurRad="38100" dist="38100" dir="2700000" algn="tl">
                    <a:srgbClr val="000000">
                      <a:alpha val="43137"/>
                    </a:srgbClr>
                  </a:outerShdw>
                </a:effectLst>
              </a:rPr>
              <a:t>sprechen: </a:t>
            </a:r>
            <a:br>
              <a:rPr lang="de-DE" sz="2800" dirty="0">
                <a:solidFill>
                  <a:srgbClr val="FFFF00"/>
                </a:solidFill>
                <a:effectLst>
                  <a:outerShdw blurRad="38100" dist="38100" dir="2700000" algn="tl">
                    <a:srgbClr val="000000">
                      <a:alpha val="43137"/>
                    </a:srgbClr>
                  </a:outerShdw>
                </a:effectLst>
              </a:rPr>
            </a:br>
            <a:r>
              <a:rPr lang="de-DE" sz="2800" dirty="0" smtClean="0">
                <a:solidFill>
                  <a:srgbClr val="FFFF00"/>
                </a:solidFill>
                <a:effectLst>
                  <a:outerShdw blurRad="38100" dist="38100" dir="2700000" algn="tl">
                    <a:srgbClr val="000000">
                      <a:alpha val="43137"/>
                    </a:srgbClr>
                  </a:outerShdw>
                </a:effectLst>
              </a:rPr>
              <a:t>Kommt </a:t>
            </a:r>
            <a:r>
              <a:rPr lang="de-DE" sz="2800" dirty="0">
                <a:solidFill>
                  <a:srgbClr val="FFFF00"/>
                </a:solidFill>
                <a:effectLst>
                  <a:outerShdw blurRad="38100" dist="38100" dir="2700000" algn="tl">
                    <a:srgbClr val="000000">
                      <a:alpha val="43137"/>
                    </a:srgbClr>
                  </a:outerShdw>
                </a:effectLst>
              </a:rPr>
              <a:t>und lasst uns sie </a:t>
            </a:r>
            <a:r>
              <a:rPr lang="de-DE" sz="2800" dirty="0">
                <a:solidFill>
                  <a:srgbClr val="00FF00"/>
                </a:solidFill>
                <a:effectLst>
                  <a:outerShdw blurRad="38100" dist="38100" dir="2700000" algn="tl">
                    <a:srgbClr val="000000">
                      <a:alpha val="43137"/>
                    </a:srgbClr>
                  </a:outerShdw>
                </a:effectLst>
              </a:rPr>
              <a:t>vertilgen,  </a:t>
            </a:r>
            <a:r>
              <a:rPr lang="de-DE" sz="2800" dirty="0" smtClean="0">
                <a:solidFill>
                  <a:srgbClr val="00FF00"/>
                </a:solidFill>
                <a:effectLst>
                  <a:outerShdw blurRad="38100" dist="38100" dir="2700000" algn="tl">
                    <a:srgbClr val="000000">
                      <a:alpha val="43137"/>
                    </a:srgbClr>
                  </a:outerShdw>
                </a:effectLst>
              </a:rPr>
              <a:t>                                              dass </a:t>
            </a:r>
            <a:r>
              <a:rPr lang="de-DE" sz="2800" dirty="0">
                <a:solidFill>
                  <a:srgbClr val="00FF00"/>
                </a:solidFill>
                <a:effectLst>
                  <a:outerShdw blurRad="38100" dist="38100" dir="2700000" algn="tl">
                    <a:srgbClr val="000000">
                      <a:alpha val="43137"/>
                    </a:srgbClr>
                  </a:outerShdw>
                </a:effectLst>
              </a:rPr>
              <a:t>sie keine Nation mehr seien</a:t>
            </a:r>
            <a:r>
              <a:rPr lang="de-DE" sz="2800" dirty="0">
                <a:solidFill>
                  <a:srgbClr val="FFFF00"/>
                </a:solidFill>
                <a:effectLst>
                  <a:outerShdw blurRad="38100" dist="38100" dir="2700000" algn="tl">
                    <a:srgbClr val="000000">
                      <a:alpha val="43137"/>
                    </a:srgbClr>
                  </a:outerShdw>
                </a:effectLst>
              </a:rPr>
              <a:t>, </a:t>
            </a:r>
            <a:br>
              <a:rPr lang="de-DE" sz="2800" dirty="0">
                <a:solidFill>
                  <a:srgbClr val="FFFF00"/>
                </a:solidFill>
                <a:effectLst>
                  <a:outerShdw blurRad="38100" dist="38100" dir="2700000" algn="tl">
                    <a:srgbClr val="000000">
                      <a:alpha val="43137"/>
                    </a:srgbClr>
                  </a:outerShdw>
                </a:effectLst>
              </a:rPr>
            </a:br>
            <a:r>
              <a:rPr lang="de-DE" sz="2800" dirty="0">
                <a:solidFill>
                  <a:srgbClr val="FFFF00"/>
                </a:solidFill>
                <a:effectLst>
                  <a:outerShdw blurRad="38100" dist="38100" dir="2700000" algn="tl">
                    <a:srgbClr val="000000">
                      <a:alpha val="43137"/>
                    </a:srgbClr>
                  </a:outerShdw>
                </a:effectLst>
              </a:rPr>
              <a:t>dass nicht mehr gedacht werde des Namens Israel!</a:t>
            </a:r>
          </a:p>
        </p:txBody>
      </p:sp>
      <p:pic>
        <p:nvPicPr>
          <p:cNvPr id="133124" name="Picture 6" descr="http://upload.wikimedia.org/wikipedia/commons/thumb/e/ef/Jaffa_-Gate_1948.jpg/1024px-Jaffa_-Gate_194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9432" y="1650931"/>
            <a:ext cx="4464050" cy="30241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5" name="Textfeld 6"/>
          <p:cNvSpPr txBox="1">
            <a:spLocks noChangeArrowheads="1"/>
          </p:cNvSpPr>
          <p:nvPr/>
        </p:nvSpPr>
        <p:spPr bwMode="auto">
          <a:xfrm>
            <a:off x="3763731" y="4330428"/>
            <a:ext cx="34657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a:spcBef>
                <a:spcPct val="20000"/>
              </a:spcBef>
              <a:buClr>
                <a:schemeClr val="tx1"/>
              </a:buClr>
              <a:buChar char="•"/>
              <a:defRPr sz="2800">
                <a:solidFill>
                  <a:schemeClr val="tx1"/>
                </a:solidFill>
                <a:latin typeface="Verdana" pitchFamily="34" charset="0"/>
              </a:defRPr>
            </a:lvl2pPr>
            <a:lvl3pPr marL="1143000" indent="-22860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a:spcBef>
                <a:spcPct val="20000"/>
              </a:spcBef>
              <a:buClr>
                <a:schemeClr val="tx2"/>
              </a:buClr>
              <a:buChar char="•"/>
              <a:defRPr sz="2000">
                <a:solidFill>
                  <a:schemeClr val="tx1"/>
                </a:solidFill>
                <a:latin typeface="Verdana" pitchFamily="34" charset="0"/>
              </a:defRPr>
            </a:lvl4pPr>
            <a:lvl5pPr marL="2057400" indent="-22860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a:spcBef>
                <a:spcPct val="0"/>
              </a:spcBef>
              <a:buClrTx/>
              <a:buSzTx/>
              <a:buFontTx/>
              <a:buNone/>
            </a:pPr>
            <a:r>
              <a:rPr lang="de-DE" altLang="de-DE" sz="1000" dirty="0">
                <a:solidFill>
                  <a:schemeClr val="bg1"/>
                </a:solidFill>
              </a:rPr>
              <a:t>FB</a:t>
            </a:r>
          </a:p>
        </p:txBody>
      </p:sp>
      <p:cxnSp>
        <p:nvCxnSpPr>
          <p:cNvPr id="6" name="Connecteur droit 5"/>
          <p:cNvCxnSpPr/>
          <p:nvPr/>
        </p:nvCxnSpPr>
        <p:spPr>
          <a:xfrm>
            <a:off x="470517" y="0"/>
            <a:ext cx="0" cy="6858000"/>
          </a:xfrm>
          <a:prstGeom prst="line">
            <a:avLst/>
          </a:prstGeom>
          <a:ln>
            <a:solidFill>
              <a:schemeClr val="accent6">
                <a:lumMod val="75000"/>
              </a:schemeClr>
            </a:solidFill>
          </a:ln>
        </p:spPr>
        <p:style>
          <a:lnRef idx="3">
            <a:schemeClr val="accent1"/>
          </a:lnRef>
          <a:fillRef idx="0">
            <a:schemeClr val="accent1"/>
          </a:fillRef>
          <a:effectRef idx="2">
            <a:schemeClr val="accent1"/>
          </a:effectRef>
          <a:fontRef idx="minor">
            <a:schemeClr val="tx1"/>
          </a:fontRef>
        </p:style>
      </p:cxnSp>
      <p:sp>
        <p:nvSpPr>
          <p:cNvPr id="8" name="Rectangle 7"/>
          <p:cNvSpPr/>
          <p:nvPr/>
        </p:nvSpPr>
        <p:spPr>
          <a:xfrm>
            <a:off x="11292397" y="0"/>
            <a:ext cx="899603" cy="6858000"/>
          </a:xfrm>
          <a:prstGeom prst="rect">
            <a:avLst/>
          </a:prstGeom>
          <a:solidFill>
            <a:schemeClr val="accent6">
              <a:lumMod val="75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 name="Rectangle 2"/>
          <p:cNvSpPr txBox="1">
            <a:spLocks noChangeArrowheads="1"/>
          </p:cNvSpPr>
          <p:nvPr/>
        </p:nvSpPr>
        <p:spPr>
          <a:xfrm>
            <a:off x="470517" y="163513"/>
            <a:ext cx="10821881" cy="1139825"/>
          </a:xfrm>
          <a:prstGeom prst="rect">
            <a:avLst/>
          </a:prstGeom>
          <a:noFill/>
          <a:ln>
            <a:noFill/>
          </a:ln>
          <a:effectLst>
            <a:outerShdw blurRad="50800" dist="38100" dir="2700000" algn="tl" rotWithShape="0">
              <a:prstClr val="black">
                <a:alpha val="40000"/>
              </a:prstClr>
            </a:outerShdw>
          </a:effectLst>
        </p:spPr>
        <p:txBody>
          <a:bodyPr vert="horz" wrap="square" lIns="91440" tIns="27432" rIns="91440" bIns="45720" anchor="b" anchorCtr="0" compatLnSpc="1">
            <a:normAutofit fontScale="97500"/>
          </a:bodyPr>
          <a:lstStyle>
            <a:lvl1pPr marL="0" marR="0" lvl="0" indent="0" algn="l" defTabSz="914400" rtl="0" fontAlgn="auto" hangingPunct="1">
              <a:lnSpc>
                <a:spcPct val="90000"/>
              </a:lnSpc>
              <a:spcBef>
                <a:spcPts val="0"/>
              </a:spcBef>
              <a:spcAft>
                <a:spcPts val="0"/>
              </a:spcAft>
              <a:buNone/>
              <a:tabLst/>
              <a:defRPr lang="fr-FR" sz="4400" b="1" i="0" u="none" strike="noStrike" kern="1200" cap="none" spc="-50" baseline="0">
                <a:solidFill>
                  <a:srgbClr val="E32D91"/>
                </a:solidFill>
                <a:uFillTx/>
                <a:latin typeface="Century Schoolbook"/>
              </a:defRPr>
            </a:lvl1pPr>
          </a:lstStyle>
          <a:p>
            <a:pPr algn="ctr">
              <a:defRPr/>
            </a:pPr>
            <a:r>
              <a:rPr lang="de-DE" sz="4000" dirty="0">
                <a:solidFill>
                  <a:schemeClr val="bg1"/>
                </a:solidFill>
                <a:effectLst>
                  <a:outerShdw blurRad="38100" dist="38100" dir="2700000" algn="tl">
                    <a:srgbClr val="000000">
                      <a:alpha val="43137"/>
                    </a:srgbClr>
                  </a:outerShdw>
                </a:effectLst>
              </a:rPr>
              <a:t>15. Mai 1948: Unabhängigkeitskrieg</a:t>
            </a:r>
          </a:p>
        </p:txBody>
      </p:sp>
    </p:spTree>
    <p:extLst>
      <p:ext uri="{BB962C8B-B14F-4D97-AF65-F5344CB8AC3E}">
        <p14:creationId xmlns:p14="http://schemas.microsoft.com/office/powerpoint/2010/main" val="3935912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a:xfrm>
            <a:off x="470517" y="20519"/>
            <a:ext cx="10821880" cy="1065331"/>
          </a:xfrm>
          <a:effectLst>
            <a:outerShdw blurRad="50800" dist="38100" dir="2700000" algn="tl" rotWithShape="0">
              <a:prstClr val="black">
                <a:alpha val="40000"/>
              </a:prstClr>
            </a:outerShdw>
          </a:effectLst>
        </p:spPr>
        <p:txBody>
          <a:bodyPr/>
          <a:lstStyle/>
          <a:p>
            <a:pPr algn="ctr">
              <a:defRPr/>
            </a:pPr>
            <a:r>
              <a:rPr lang="de-DE" dirty="0">
                <a:solidFill>
                  <a:schemeClr val="bg1"/>
                </a:solidFill>
                <a:effectLst>
                  <a:outerShdw blurRad="38100" dist="38100" dir="2700000" algn="tl">
                    <a:srgbClr val="000000">
                      <a:alpha val="43137"/>
                    </a:srgbClr>
                  </a:outerShdw>
                </a:effectLst>
              </a:rPr>
              <a:t>1949: Waffenstillstand</a:t>
            </a:r>
          </a:p>
        </p:txBody>
      </p:sp>
      <p:sp>
        <p:nvSpPr>
          <p:cNvPr id="148485" name="Rectangle 5"/>
          <p:cNvSpPr>
            <a:spLocks noGrp="1" noChangeArrowheads="1"/>
          </p:cNvSpPr>
          <p:nvPr>
            <p:ph type="body" idx="4294967295"/>
          </p:nvPr>
        </p:nvSpPr>
        <p:spPr>
          <a:xfrm>
            <a:off x="571499" y="1382714"/>
            <a:ext cx="7667625" cy="5300662"/>
          </a:xfrm>
        </p:spPr>
        <p:txBody>
          <a:bodyPr>
            <a:normAutofit/>
          </a:bodyPr>
          <a:lstStyle/>
          <a:p>
            <a:pPr algn="ctr">
              <a:lnSpc>
                <a:spcPct val="90000"/>
              </a:lnSpc>
              <a:buFont typeface="Wingdings" panose="05000000000000000000" pitchFamily="2" charset="2"/>
              <a:buChar char="Ø"/>
              <a:defRPr/>
            </a:pPr>
            <a:r>
              <a:rPr lang="de-DE" sz="2800" dirty="0" smtClean="0">
                <a:solidFill>
                  <a:schemeClr val="accent4">
                    <a:lumMod val="50000"/>
                  </a:schemeClr>
                </a:solidFill>
              </a:rPr>
              <a:t>Juli </a:t>
            </a:r>
            <a:r>
              <a:rPr lang="de-DE" sz="2800" dirty="0">
                <a:solidFill>
                  <a:schemeClr val="accent4">
                    <a:lumMod val="50000"/>
                  </a:schemeClr>
                </a:solidFill>
              </a:rPr>
              <a:t>49: Waffenstillstand durch die </a:t>
            </a:r>
            <a:r>
              <a:rPr lang="de-DE" sz="2800" dirty="0" smtClean="0">
                <a:solidFill>
                  <a:schemeClr val="accent4">
                    <a:lumMod val="50000"/>
                  </a:schemeClr>
                </a:solidFill>
              </a:rPr>
              <a:t>UNO</a:t>
            </a:r>
          </a:p>
          <a:p>
            <a:pPr algn="ctr">
              <a:lnSpc>
                <a:spcPct val="90000"/>
              </a:lnSpc>
              <a:buFont typeface="Wingdings" panose="05000000000000000000" pitchFamily="2" charset="2"/>
              <a:buChar char="Ø"/>
              <a:defRPr/>
            </a:pPr>
            <a:endParaRPr lang="de-DE" sz="2800" dirty="0">
              <a:solidFill>
                <a:schemeClr val="accent4">
                  <a:lumMod val="50000"/>
                </a:schemeClr>
              </a:solidFill>
            </a:endParaRPr>
          </a:p>
          <a:p>
            <a:pPr algn="ctr">
              <a:lnSpc>
                <a:spcPct val="90000"/>
              </a:lnSpc>
              <a:buFont typeface="Wingdings" panose="05000000000000000000" pitchFamily="2" charset="2"/>
              <a:buChar char="Ø"/>
              <a:defRPr/>
            </a:pPr>
            <a:r>
              <a:rPr lang="de-DE" sz="2800" dirty="0">
                <a:solidFill>
                  <a:schemeClr val="accent4">
                    <a:lumMod val="50000"/>
                  </a:schemeClr>
                </a:solidFill>
              </a:rPr>
              <a:t> Jordanien annektiert das Westjordanland </a:t>
            </a:r>
            <a:br>
              <a:rPr lang="de-DE" sz="2800" dirty="0">
                <a:solidFill>
                  <a:schemeClr val="accent4">
                    <a:lumMod val="50000"/>
                  </a:schemeClr>
                </a:solidFill>
              </a:rPr>
            </a:br>
            <a:r>
              <a:rPr lang="de-DE" sz="2800" dirty="0">
                <a:solidFill>
                  <a:schemeClr val="accent4">
                    <a:lumMod val="50000"/>
                  </a:schemeClr>
                </a:solidFill>
              </a:rPr>
              <a:t>mit Ost-Jerusalem und dem Tempelberg</a:t>
            </a:r>
            <a:r>
              <a:rPr lang="de-DE" sz="2800" dirty="0" smtClean="0">
                <a:solidFill>
                  <a:schemeClr val="accent4">
                    <a:lumMod val="50000"/>
                  </a:schemeClr>
                </a:solidFill>
              </a:rPr>
              <a:t>.</a:t>
            </a:r>
          </a:p>
          <a:p>
            <a:pPr algn="ctr">
              <a:lnSpc>
                <a:spcPct val="90000"/>
              </a:lnSpc>
              <a:buFont typeface="Wingdings" panose="05000000000000000000" pitchFamily="2" charset="2"/>
              <a:buChar char="Ø"/>
              <a:defRPr/>
            </a:pPr>
            <a:endParaRPr lang="de-DE" sz="2800" dirty="0">
              <a:solidFill>
                <a:schemeClr val="accent4">
                  <a:lumMod val="50000"/>
                </a:schemeClr>
              </a:solidFill>
            </a:endParaRPr>
          </a:p>
          <a:p>
            <a:pPr algn="ctr">
              <a:lnSpc>
                <a:spcPct val="90000"/>
              </a:lnSpc>
              <a:buFont typeface="Wingdings" panose="05000000000000000000" pitchFamily="2" charset="2"/>
              <a:buChar char="Ø"/>
              <a:defRPr/>
            </a:pPr>
            <a:r>
              <a:rPr lang="de-DE" sz="2800" dirty="0">
                <a:solidFill>
                  <a:schemeClr val="accent4">
                    <a:lumMod val="50000"/>
                  </a:schemeClr>
                </a:solidFill>
              </a:rPr>
              <a:t>Die Juden im Westjordanland und                       in Ost-Jerusalem: </a:t>
            </a:r>
            <a:br>
              <a:rPr lang="de-DE" sz="2800" dirty="0">
                <a:solidFill>
                  <a:schemeClr val="accent4">
                    <a:lumMod val="50000"/>
                  </a:schemeClr>
                </a:solidFill>
              </a:rPr>
            </a:br>
            <a:r>
              <a:rPr lang="de-DE" sz="2800" dirty="0" smtClean="0">
                <a:solidFill>
                  <a:schemeClr val="accent4">
                    <a:lumMod val="50000"/>
                  </a:schemeClr>
                </a:solidFill>
              </a:rPr>
              <a:t>getötet </a:t>
            </a:r>
            <a:r>
              <a:rPr lang="de-DE" sz="2800" dirty="0">
                <a:solidFill>
                  <a:schemeClr val="accent4">
                    <a:lumMod val="50000"/>
                  </a:schemeClr>
                </a:solidFill>
              </a:rPr>
              <a:t>oder </a:t>
            </a:r>
            <a:r>
              <a:rPr lang="de-DE" sz="2800" dirty="0" smtClean="0">
                <a:solidFill>
                  <a:schemeClr val="accent4">
                    <a:lumMod val="50000"/>
                  </a:schemeClr>
                </a:solidFill>
              </a:rPr>
              <a:t>vertrieben</a:t>
            </a:r>
          </a:p>
          <a:p>
            <a:pPr algn="ctr">
              <a:lnSpc>
                <a:spcPct val="90000"/>
              </a:lnSpc>
              <a:buFont typeface="Wingdings" panose="05000000000000000000" pitchFamily="2" charset="2"/>
              <a:buChar char="Ø"/>
              <a:defRPr/>
            </a:pPr>
            <a:endParaRPr lang="de-DE" sz="2800" dirty="0" smtClean="0">
              <a:solidFill>
                <a:schemeClr val="accent4">
                  <a:lumMod val="50000"/>
                </a:schemeClr>
              </a:solidFill>
            </a:endParaRPr>
          </a:p>
          <a:p>
            <a:pPr algn="ctr">
              <a:lnSpc>
                <a:spcPct val="90000"/>
              </a:lnSpc>
              <a:buFont typeface="Wingdings" panose="05000000000000000000" pitchFamily="2" charset="2"/>
              <a:buChar char="Ø"/>
              <a:defRPr/>
            </a:pPr>
            <a:r>
              <a:rPr lang="de-DE" sz="2800" dirty="0">
                <a:solidFill>
                  <a:schemeClr val="accent4">
                    <a:lumMod val="50000"/>
                  </a:schemeClr>
                </a:solidFill>
              </a:rPr>
              <a:t>Jerusalem wird durch eine Mauer </a:t>
            </a:r>
            <a:r>
              <a:rPr lang="de-DE" sz="2800" dirty="0" smtClean="0">
                <a:solidFill>
                  <a:schemeClr val="accent4">
                    <a:lumMod val="50000"/>
                  </a:schemeClr>
                </a:solidFill>
              </a:rPr>
              <a:t>geteilt</a:t>
            </a:r>
            <a:r>
              <a:rPr lang="de-DE" sz="2800" dirty="0">
                <a:solidFill>
                  <a:schemeClr val="accent4">
                    <a:lumMod val="50000"/>
                  </a:schemeClr>
                </a:solidFill>
              </a:rPr>
              <a:t>.</a:t>
            </a:r>
          </a:p>
          <a:p>
            <a:pPr marL="0" indent="0" algn="ctr">
              <a:lnSpc>
                <a:spcPct val="90000"/>
              </a:lnSpc>
              <a:buClr>
                <a:schemeClr val="accent6">
                  <a:lumMod val="75000"/>
                </a:schemeClr>
              </a:buClr>
              <a:buNone/>
              <a:defRPr/>
            </a:pPr>
            <a:endParaRPr lang="de-DE" sz="2800" dirty="0" smtClean="0">
              <a:solidFill>
                <a:schemeClr val="accent4">
                  <a:lumMod val="50000"/>
                </a:schemeClr>
              </a:solidFill>
            </a:endParaRPr>
          </a:p>
        </p:txBody>
      </p:sp>
      <p:pic>
        <p:nvPicPr>
          <p:cNvPr id="134148" name="Picture 8" descr="http://upload.wikimedia.org/wikipedia/commons/thumb/f/fe/1947-UN-Partition-Plan-1949-Armistice-Comparison.png/320px-1947-UN-Partition-Plan-1949-Armistice-Comparis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0600" y="1336678"/>
            <a:ext cx="1879600" cy="526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feld 6"/>
          <p:cNvSpPr txBox="1">
            <a:spLocks noChangeArrowheads="1"/>
          </p:cNvSpPr>
          <p:nvPr/>
        </p:nvSpPr>
        <p:spPr bwMode="auto">
          <a:xfrm>
            <a:off x="10142408" y="6325416"/>
            <a:ext cx="34657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a:spcBef>
                <a:spcPct val="20000"/>
              </a:spcBef>
              <a:buClr>
                <a:schemeClr val="tx1"/>
              </a:buClr>
              <a:buChar char="•"/>
              <a:defRPr sz="2800">
                <a:solidFill>
                  <a:schemeClr val="tx1"/>
                </a:solidFill>
                <a:latin typeface="Verdana" pitchFamily="34" charset="0"/>
              </a:defRPr>
            </a:lvl2pPr>
            <a:lvl3pPr marL="1143000" indent="-22860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a:spcBef>
                <a:spcPct val="20000"/>
              </a:spcBef>
              <a:buClr>
                <a:schemeClr val="tx2"/>
              </a:buClr>
              <a:buChar char="•"/>
              <a:defRPr sz="2000">
                <a:solidFill>
                  <a:schemeClr val="tx1"/>
                </a:solidFill>
                <a:latin typeface="Verdana" pitchFamily="34" charset="0"/>
              </a:defRPr>
            </a:lvl4pPr>
            <a:lvl5pPr marL="2057400" indent="-22860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a:spcBef>
                <a:spcPct val="0"/>
              </a:spcBef>
              <a:buClrTx/>
              <a:buSzTx/>
              <a:buFontTx/>
              <a:buNone/>
            </a:pPr>
            <a:r>
              <a:rPr lang="de-DE" altLang="de-DE" sz="1000" dirty="0">
                <a:solidFill>
                  <a:schemeClr val="accent1">
                    <a:lumMod val="75000"/>
                  </a:schemeClr>
                </a:solidFill>
              </a:rPr>
              <a:t>FB</a:t>
            </a:r>
          </a:p>
        </p:txBody>
      </p:sp>
      <p:cxnSp>
        <p:nvCxnSpPr>
          <p:cNvPr id="7" name="Connecteur droit 6"/>
          <p:cNvCxnSpPr/>
          <p:nvPr/>
        </p:nvCxnSpPr>
        <p:spPr>
          <a:xfrm>
            <a:off x="470517" y="0"/>
            <a:ext cx="0" cy="6858000"/>
          </a:xfrm>
          <a:prstGeom prst="line">
            <a:avLst/>
          </a:prstGeom>
          <a:ln>
            <a:solidFill>
              <a:schemeClr val="accent6">
                <a:lumMod val="75000"/>
              </a:schemeClr>
            </a:solidFill>
          </a:ln>
        </p:spPr>
        <p:style>
          <a:lnRef idx="3">
            <a:schemeClr val="accent1"/>
          </a:lnRef>
          <a:fillRef idx="0">
            <a:schemeClr val="accent1"/>
          </a:fillRef>
          <a:effectRef idx="2">
            <a:schemeClr val="accent1"/>
          </a:effectRef>
          <a:fontRef idx="minor">
            <a:schemeClr val="tx1"/>
          </a:fontRef>
        </p:style>
      </p:cxnSp>
      <p:sp>
        <p:nvSpPr>
          <p:cNvPr id="9" name="Rectangle 8"/>
          <p:cNvSpPr/>
          <p:nvPr/>
        </p:nvSpPr>
        <p:spPr>
          <a:xfrm>
            <a:off x="11292397" y="0"/>
            <a:ext cx="899603" cy="6858000"/>
          </a:xfrm>
          <a:prstGeom prst="rect">
            <a:avLst/>
          </a:prstGeom>
          <a:solidFill>
            <a:schemeClr val="accent6">
              <a:lumMod val="75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1401012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a:xfrm>
            <a:off x="470517" y="20518"/>
            <a:ext cx="10821880" cy="1397120"/>
          </a:xfrm>
          <a:effectLst>
            <a:outerShdw blurRad="50800" dist="38100" dir="2700000" algn="tl" rotWithShape="0">
              <a:prstClr val="black">
                <a:alpha val="40000"/>
              </a:prstClr>
            </a:outerShdw>
          </a:effectLst>
        </p:spPr>
        <p:txBody>
          <a:bodyPr/>
          <a:lstStyle/>
          <a:p>
            <a:pPr algn="ctr">
              <a:defRPr/>
            </a:pPr>
            <a:r>
              <a:rPr lang="de-DE" sz="4000" dirty="0">
                <a:solidFill>
                  <a:schemeClr val="bg1"/>
                </a:solidFill>
                <a:effectLst>
                  <a:outerShdw blurRad="38100" dist="38100" dir="2700000" algn="tl">
                    <a:srgbClr val="000000">
                      <a:alpha val="43137"/>
                    </a:srgbClr>
                  </a:outerShdw>
                </a:effectLst>
              </a:rPr>
              <a:t>1967: </a:t>
            </a:r>
            <a:br>
              <a:rPr lang="de-DE" sz="4000" dirty="0">
                <a:solidFill>
                  <a:schemeClr val="bg1"/>
                </a:solidFill>
                <a:effectLst>
                  <a:outerShdw blurRad="38100" dist="38100" dir="2700000" algn="tl">
                    <a:srgbClr val="000000">
                      <a:alpha val="43137"/>
                    </a:srgbClr>
                  </a:outerShdw>
                </a:effectLst>
              </a:rPr>
            </a:br>
            <a:r>
              <a:rPr lang="de-DE" sz="4000" dirty="0">
                <a:solidFill>
                  <a:schemeClr val="bg1"/>
                </a:solidFill>
                <a:effectLst>
                  <a:outerShdw blurRad="38100" dist="38100" dir="2700000" algn="tl">
                    <a:srgbClr val="000000">
                      <a:alpha val="43137"/>
                    </a:srgbClr>
                  </a:outerShdw>
                </a:effectLst>
              </a:rPr>
              <a:t>2. Versuch der Totalvernichtung Israels</a:t>
            </a:r>
            <a:endParaRPr lang="fr-FR" sz="4000" dirty="0">
              <a:solidFill>
                <a:schemeClr val="bg1"/>
              </a:solidFill>
              <a:effectLst>
                <a:outerShdw blurRad="38100" dist="38100" dir="2700000" algn="tl">
                  <a:srgbClr val="000000">
                    <a:alpha val="43137"/>
                  </a:srgbClr>
                </a:outerShdw>
              </a:effectLst>
            </a:endParaRPr>
          </a:p>
        </p:txBody>
      </p:sp>
      <p:pic>
        <p:nvPicPr>
          <p:cNvPr id="135171" name="Picture 3"/>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t="2203"/>
          <a:stretch>
            <a:fillRect/>
          </a:stretch>
        </p:blipFill>
        <p:spPr>
          <a:xfrm>
            <a:off x="2316164" y="1566863"/>
            <a:ext cx="7559675" cy="4464050"/>
          </a:xfrm>
          <a:prstGeom prst="rect">
            <a:avLst/>
          </a:prstGeom>
          <a:ln>
            <a:noFill/>
          </a:ln>
          <a:effectLst>
            <a:outerShdw blurRad="292100" dist="139700" dir="2700000" algn="tl" rotWithShape="0">
              <a:srgbClr val="333333">
                <a:alpha val="65000"/>
              </a:srgbClr>
            </a:outerShdw>
          </a:effectLst>
        </p:spPr>
      </p:pic>
      <p:sp>
        <p:nvSpPr>
          <p:cNvPr id="135172" name="Text Box 4"/>
          <p:cNvSpPr txBox="1">
            <a:spLocks noChangeArrowheads="1"/>
          </p:cNvSpPr>
          <p:nvPr/>
        </p:nvSpPr>
        <p:spPr bwMode="auto">
          <a:xfrm>
            <a:off x="2279649" y="6180138"/>
            <a:ext cx="759618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a:spcBef>
                <a:spcPct val="20000"/>
              </a:spcBef>
              <a:buClr>
                <a:schemeClr val="tx1"/>
              </a:buClr>
              <a:buChar char="•"/>
              <a:defRPr sz="2800">
                <a:solidFill>
                  <a:schemeClr val="tx1"/>
                </a:solidFill>
                <a:latin typeface="Verdana" pitchFamily="34" charset="0"/>
              </a:defRPr>
            </a:lvl2pPr>
            <a:lvl3pPr marL="1143000" indent="-22860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a:spcBef>
                <a:spcPct val="20000"/>
              </a:spcBef>
              <a:buClr>
                <a:schemeClr val="tx2"/>
              </a:buClr>
              <a:buChar char="•"/>
              <a:defRPr sz="2000">
                <a:solidFill>
                  <a:schemeClr val="tx1"/>
                </a:solidFill>
                <a:latin typeface="Verdana" pitchFamily="34" charset="0"/>
              </a:defRPr>
            </a:lvl4pPr>
            <a:lvl5pPr marL="2057400" indent="-22860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algn="ctr">
              <a:spcBef>
                <a:spcPct val="0"/>
              </a:spcBef>
              <a:buClrTx/>
              <a:buSzTx/>
              <a:buNone/>
              <a:defRPr/>
            </a:pPr>
            <a:r>
              <a:rPr lang="de-DE" altLang="de-DE" sz="2400" dirty="0">
                <a:solidFill>
                  <a:schemeClr val="accent4">
                    <a:lumMod val="50000"/>
                  </a:schemeClr>
                </a:solidFill>
                <a:effectLst>
                  <a:outerShdw blurRad="38100" dist="38100" dir="2700000" algn="tl">
                    <a:srgbClr val="000000">
                      <a:alpha val="43137"/>
                    </a:srgbClr>
                  </a:outerShdw>
                </a:effectLst>
                <a:latin typeface="+mn-lt"/>
              </a:rPr>
              <a:t>Das „Hotel Palestine“ in Alexandria (Ägypten)</a:t>
            </a:r>
          </a:p>
        </p:txBody>
      </p:sp>
      <p:sp>
        <p:nvSpPr>
          <p:cNvPr id="135173" name="Textfeld 1"/>
          <p:cNvSpPr txBox="1">
            <a:spLocks noChangeArrowheads="1"/>
          </p:cNvSpPr>
          <p:nvPr/>
        </p:nvSpPr>
        <p:spPr bwMode="auto">
          <a:xfrm>
            <a:off x="9264649" y="5694364"/>
            <a:ext cx="38417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a:spcBef>
                <a:spcPct val="20000"/>
              </a:spcBef>
              <a:buClr>
                <a:schemeClr val="tx1"/>
              </a:buClr>
              <a:buChar char="•"/>
              <a:defRPr sz="2800">
                <a:solidFill>
                  <a:schemeClr val="tx1"/>
                </a:solidFill>
                <a:latin typeface="Verdana" pitchFamily="34" charset="0"/>
              </a:defRPr>
            </a:lvl2pPr>
            <a:lvl3pPr marL="1143000" indent="-22860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a:spcBef>
                <a:spcPct val="20000"/>
              </a:spcBef>
              <a:buClr>
                <a:schemeClr val="tx2"/>
              </a:buClr>
              <a:buChar char="•"/>
              <a:defRPr sz="2000">
                <a:solidFill>
                  <a:schemeClr val="tx1"/>
                </a:solidFill>
                <a:latin typeface="Verdana" pitchFamily="34" charset="0"/>
              </a:defRPr>
            </a:lvl4pPr>
            <a:lvl5pPr marL="2057400" indent="-22860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a:spcBef>
                <a:spcPct val="0"/>
              </a:spcBef>
              <a:buClrTx/>
              <a:buSzTx/>
              <a:buFontTx/>
              <a:buNone/>
            </a:pPr>
            <a:r>
              <a:rPr lang="fr-FR" altLang="de-DE" sz="1000" dirty="0">
                <a:solidFill>
                  <a:schemeClr val="bg1"/>
                </a:solidFill>
              </a:rPr>
              <a:t>RL</a:t>
            </a:r>
          </a:p>
        </p:txBody>
      </p:sp>
      <p:cxnSp>
        <p:nvCxnSpPr>
          <p:cNvPr id="6" name="Connecteur droit 5"/>
          <p:cNvCxnSpPr/>
          <p:nvPr/>
        </p:nvCxnSpPr>
        <p:spPr>
          <a:xfrm>
            <a:off x="470517" y="0"/>
            <a:ext cx="0" cy="6858000"/>
          </a:xfrm>
          <a:prstGeom prst="line">
            <a:avLst/>
          </a:prstGeom>
          <a:ln>
            <a:solidFill>
              <a:schemeClr val="accent6">
                <a:lumMod val="75000"/>
              </a:schemeClr>
            </a:solidFill>
          </a:ln>
        </p:spPr>
        <p:style>
          <a:lnRef idx="3">
            <a:schemeClr val="accent1"/>
          </a:lnRef>
          <a:fillRef idx="0">
            <a:schemeClr val="accent1"/>
          </a:fillRef>
          <a:effectRef idx="2">
            <a:schemeClr val="accent1"/>
          </a:effectRef>
          <a:fontRef idx="minor">
            <a:schemeClr val="tx1"/>
          </a:fontRef>
        </p:style>
      </p:cxnSp>
      <p:sp>
        <p:nvSpPr>
          <p:cNvPr id="8" name="Rectangle 7"/>
          <p:cNvSpPr/>
          <p:nvPr/>
        </p:nvSpPr>
        <p:spPr>
          <a:xfrm>
            <a:off x="11292397" y="0"/>
            <a:ext cx="899603" cy="6858000"/>
          </a:xfrm>
          <a:prstGeom prst="rect">
            <a:avLst/>
          </a:prstGeom>
          <a:solidFill>
            <a:schemeClr val="accent6">
              <a:lumMod val="75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121229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a:xfrm>
            <a:off x="470517" y="0"/>
            <a:ext cx="10821880" cy="1397120"/>
          </a:xfrm>
          <a:effectLst>
            <a:outerShdw blurRad="50800" dist="38100" dir="2700000" algn="tl" rotWithShape="0">
              <a:prstClr val="black">
                <a:alpha val="40000"/>
              </a:prstClr>
            </a:outerShdw>
          </a:effectLst>
        </p:spPr>
        <p:txBody>
          <a:bodyPr>
            <a:normAutofit/>
          </a:bodyPr>
          <a:lstStyle/>
          <a:p>
            <a:pPr algn="ctr">
              <a:defRPr/>
            </a:pPr>
            <a:r>
              <a:rPr lang="de-DE" dirty="0" smtClean="0">
                <a:solidFill>
                  <a:schemeClr val="bg1"/>
                </a:solidFill>
              </a:rPr>
              <a:t>5. - 10. </a:t>
            </a:r>
            <a:r>
              <a:rPr lang="de-DE" dirty="0">
                <a:solidFill>
                  <a:schemeClr val="bg1"/>
                </a:solidFill>
              </a:rPr>
              <a:t>Juni 1967: </a:t>
            </a:r>
            <a:r>
              <a:rPr lang="de-DE" dirty="0" smtClean="0">
                <a:solidFill>
                  <a:schemeClr val="bg1"/>
                </a:solidFill>
              </a:rPr>
              <a:t>Sechstagekrieg</a:t>
            </a:r>
            <a:endParaRPr lang="de-DE" dirty="0">
              <a:solidFill>
                <a:schemeClr val="bg1"/>
              </a:solidFill>
            </a:endParaRPr>
          </a:p>
        </p:txBody>
      </p:sp>
      <p:sp>
        <p:nvSpPr>
          <p:cNvPr id="150531" name="Rectangle 3"/>
          <p:cNvSpPr>
            <a:spLocks noGrp="1" noChangeArrowheads="1"/>
          </p:cNvSpPr>
          <p:nvPr>
            <p:ph type="body" sz="half" idx="1"/>
          </p:nvPr>
        </p:nvSpPr>
        <p:spPr>
          <a:xfrm>
            <a:off x="470517" y="1863726"/>
            <a:ext cx="6298171" cy="4851400"/>
          </a:xfrm>
        </p:spPr>
        <p:txBody>
          <a:bodyPr/>
          <a:lstStyle/>
          <a:p>
            <a:pPr algn="ctr">
              <a:lnSpc>
                <a:spcPct val="90000"/>
              </a:lnSpc>
              <a:buClr>
                <a:schemeClr val="accent6">
                  <a:lumMod val="75000"/>
                </a:schemeClr>
              </a:buClr>
              <a:buFont typeface="Wingdings" panose="05000000000000000000" pitchFamily="2" charset="2"/>
              <a:buChar char="Ø"/>
              <a:defRPr/>
            </a:pPr>
            <a:r>
              <a:rPr lang="de-DE" sz="2400" dirty="0">
                <a:solidFill>
                  <a:schemeClr val="accent5">
                    <a:lumMod val="50000"/>
                  </a:schemeClr>
                </a:solidFill>
              </a:rPr>
              <a:t> </a:t>
            </a:r>
            <a:r>
              <a:rPr lang="de-DE" sz="2800" dirty="0">
                <a:solidFill>
                  <a:schemeClr val="accent4">
                    <a:lumMod val="50000"/>
                  </a:schemeClr>
                </a:solidFill>
              </a:rPr>
              <a:t>Das Ziel der Feinde: </a:t>
            </a:r>
            <a:br>
              <a:rPr lang="de-DE" sz="2800" dirty="0">
                <a:solidFill>
                  <a:schemeClr val="accent4">
                    <a:lumMod val="50000"/>
                  </a:schemeClr>
                </a:solidFill>
              </a:rPr>
            </a:br>
            <a:r>
              <a:rPr lang="de-DE" sz="2800" dirty="0">
                <a:solidFill>
                  <a:schemeClr val="accent4">
                    <a:lumMod val="50000"/>
                  </a:schemeClr>
                </a:solidFill>
              </a:rPr>
              <a:t>Die Vernichtung Israels</a:t>
            </a:r>
            <a:endParaRPr lang="de-DE" sz="2400" dirty="0">
              <a:solidFill>
                <a:schemeClr val="accent4">
                  <a:lumMod val="50000"/>
                </a:schemeClr>
              </a:solidFill>
            </a:endParaRPr>
          </a:p>
          <a:p>
            <a:pPr eaLnBrk="1" hangingPunct="1">
              <a:lnSpc>
                <a:spcPct val="90000"/>
              </a:lnSpc>
              <a:buFont typeface="Wingdings" pitchFamily="2" charset="2"/>
              <a:buNone/>
              <a:defRPr/>
            </a:pPr>
            <a:endParaRPr lang="de-DE" dirty="0"/>
          </a:p>
          <a:p>
            <a:pPr algn="ctr" eaLnBrk="1" hangingPunct="1">
              <a:buFont typeface="Symbol" pitchFamily="18" charset="2"/>
              <a:buNone/>
              <a:defRPr/>
            </a:pPr>
            <a:r>
              <a:rPr lang="de-DE" sz="2800" dirty="0">
                <a:solidFill>
                  <a:srgbClr val="FFCC00"/>
                </a:solidFill>
              </a:rPr>
              <a:t>   </a:t>
            </a:r>
            <a:r>
              <a:rPr lang="de-DE" sz="2800" dirty="0">
                <a:solidFill>
                  <a:schemeClr val="accent6">
                    <a:lumMod val="75000"/>
                  </a:schemeClr>
                </a:solidFill>
                <a:effectLst>
                  <a:outerShdw blurRad="38100" dist="38100" dir="2700000" algn="tl">
                    <a:srgbClr val="000000">
                      <a:alpha val="43137"/>
                    </a:srgbClr>
                  </a:outerShdw>
                </a:effectLst>
              </a:rPr>
              <a:t>Psalm 83,4:</a:t>
            </a:r>
          </a:p>
          <a:p>
            <a:pPr algn="ctr">
              <a:buNone/>
              <a:defRPr/>
            </a:pPr>
            <a:r>
              <a:rPr lang="de-DE" sz="2800" dirty="0">
                <a:solidFill>
                  <a:srgbClr val="FFFF00"/>
                </a:solidFill>
                <a:effectLst>
                  <a:outerShdw blurRad="38100" dist="38100" dir="2700000" algn="tl">
                    <a:srgbClr val="000000">
                      <a:alpha val="43137"/>
                    </a:srgbClr>
                  </a:outerShdw>
                </a:effectLst>
              </a:rPr>
              <a:t>Sie sprechen: </a:t>
            </a:r>
            <a:br>
              <a:rPr lang="de-DE" sz="2800" dirty="0">
                <a:solidFill>
                  <a:srgbClr val="FFFF00"/>
                </a:solidFill>
                <a:effectLst>
                  <a:outerShdw blurRad="38100" dist="38100" dir="2700000" algn="tl">
                    <a:srgbClr val="000000">
                      <a:alpha val="43137"/>
                    </a:srgbClr>
                  </a:outerShdw>
                </a:effectLst>
              </a:rPr>
            </a:br>
            <a:r>
              <a:rPr lang="de-DE" sz="2800" dirty="0">
                <a:solidFill>
                  <a:srgbClr val="FFFF00"/>
                </a:solidFill>
                <a:effectLst>
                  <a:outerShdw blurRad="38100" dist="38100" dir="2700000" algn="tl">
                    <a:srgbClr val="000000">
                      <a:alpha val="43137"/>
                    </a:srgbClr>
                  </a:outerShdw>
                </a:effectLst>
              </a:rPr>
              <a:t>Kommet und lasst uns sie </a:t>
            </a:r>
            <a:r>
              <a:rPr lang="de-DE" sz="2800" dirty="0">
                <a:solidFill>
                  <a:srgbClr val="00FF00"/>
                </a:solidFill>
                <a:effectLst>
                  <a:outerShdw blurRad="38100" dist="38100" dir="2700000" algn="tl">
                    <a:srgbClr val="000000">
                      <a:alpha val="43137"/>
                    </a:srgbClr>
                  </a:outerShdw>
                </a:effectLst>
              </a:rPr>
              <a:t>vertilgen</a:t>
            </a:r>
            <a:r>
              <a:rPr lang="de-DE" sz="2800" dirty="0">
                <a:solidFill>
                  <a:srgbClr val="FFFF00"/>
                </a:solidFill>
                <a:effectLst>
                  <a:outerShdw blurRad="38100" dist="38100" dir="2700000" algn="tl">
                    <a:srgbClr val="000000">
                      <a:alpha val="43137"/>
                    </a:srgbClr>
                  </a:outerShdw>
                </a:effectLst>
              </a:rPr>
              <a:t>,</a:t>
            </a:r>
            <a:r>
              <a:rPr lang="de-DE" sz="2800" dirty="0">
                <a:solidFill>
                  <a:srgbClr val="00FF00"/>
                </a:solidFill>
                <a:effectLst>
                  <a:outerShdw blurRad="38100" dist="38100" dir="2700000" algn="tl">
                    <a:srgbClr val="000000">
                      <a:alpha val="43137"/>
                    </a:srgbClr>
                  </a:outerShdw>
                </a:effectLst>
              </a:rPr>
              <a:t> </a:t>
            </a:r>
            <a:br>
              <a:rPr lang="de-DE" sz="2800" dirty="0">
                <a:solidFill>
                  <a:srgbClr val="00FF00"/>
                </a:solidFill>
                <a:effectLst>
                  <a:outerShdw blurRad="38100" dist="38100" dir="2700000" algn="tl">
                    <a:srgbClr val="000000">
                      <a:alpha val="43137"/>
                    </a:srgbClr>
                  </a:outerShdw>
                </a:effectLst>
              </a:rPr>
            </a:br>
            <a:r>
              <a:rPr lang="de-DE" sz="2800" dirty="0">
                <a:solidFill>
                  <a:srgbClr val="00FF00"/>
                </a:solidFill>
                <a:effectLst>
                  <a:outerShdw blurRad="38100" dist="38100" dir="2700000" algn="tl">
                    <a:srgbClr val="000000">
                      <a:alpha val="43137"/>
                    </a:srgbClr>
                  </a:outerShdw>
                </a:effectLst>
              </a:rPr>
              <a:t>dass sie keine Nation mehr seien</a:t>
            </a:r>
            <a:r>
              <a:rPr lang="de-DE" sz="2800" dirty="0">
                <a:solidFill>
                  <a:srgbClr val="FFFF00"/>
                </a:solidFill>
                <a:effectLst>
                  <a:outerShdw blurRad="38100" dist="38100" dir="2700000" algn="tl">
                    <a:srgbClr val="000000">
                      <a:alpha val="43137"/>
                    </a:srgbClr>
                  </a:outerShdw>
                </a:effectLst>
              </a:rPr>
              <a:t>, </a:t>
            </a:r>
            <a:br>
              <a:rPr lang="de-DE" sz="2800" dirty="0">
                <a:solidFill>
                  <a:srgbClr val="FFFF00"/>
                </a:solidFill>
                <a:effectLst>
                  <a:outerShdw blurRad="38100" dist="38100" dir="2700000" algn="tl">
                    <a:srgbClr val="000000">
                      <a:alpha val="43137"/>
                    </a:srgbClr>
                  </a:outerShdw>
                </a:effectLst>
              </a:rPr>
            </a:br>
            <a:r>
              <a:rPr lang="de-DE" sz="2800" dirty="0">
                <a:solidFill>
                  <a:srgbClr val="FFFF00"/>
                </a:solidFill>
                <a:effectLst>
                  <a:outerShdw blurRad="38100" dist="38100" dir="2700000" algn="tl">
                    <a:srgbClr val="000000">
                      <a:alpha val="43137"/>
                    </a:srgbClr>
                  </a:outerShdw>
                </a:effectLst>
              </a:rPr>
              <a:t>dass nicht mehr gedacht werde </a:t>
            </a:r>
            <a:br>
              <a:rPr lang="de-DE" sz="2800" dirty="0">
                <a:solidFill>
                  <a:srgbClr val="FFFF00"/>
                </a:solidFill>
                <a:effectLst>
                  <a:outerShdw blurRad="38100" dist="38100" dir="2700000" algn="tl">
                    <a:srgbClr val="000000">
                      <a:alpha val="43137"/>
                    </a:srgbClr>
                  </a:outerShdw>
                </a:effectLst>
              </a:rPr>
            </a:br>
            <a:r>
              <a:rPr lang="de-DE" sz="2800" dirty="0">
                <a:solidFill>
                  <a:srgbClr val="FFFF00"/>
                </a:solidFill>
                <a:effectLst>
                  <a:outerShdw blurRad="38100" dist="38100" dir="2700000" algn="tl">
                    <a:srgbClr val="000000">
                      <a:alpha val="43137"/>
                    </a:srgbClr>
                  </a:outerShdw>
                </a:effectLst>
              </a:rPr>
              <a:t>des Namens Israel!</a:t>
            </a:r>
          </a:p>
        </p:txBody>
      </p:sp>
      <p:pic>
        <p:nvPicPr>
          <p:cNvPr id="136196" name="Picture 3"/>
          <p:cNvPicPr>
            <a:picLocks noChangeAspect="1" noChangeArrowheads="1"/>
          </p:cNvPicPr>
          <p:nvPr/>
        </p:nvPicPr>
        <p:blipFill>
          <a:blip r:embed="rId3">
            <a:extLst>
              <a:ext uri="{28A0092B-C50C-407E-A947-70E740481C1C}">
                <a14:useLocalDpi xmlns:a14="http://schemas.microsoft.com/office/drawing/2010/main" val="0"/>
              </a:ext>
            </a:extLst>
          </a:blip>
          <a:srcRect t="2203"/>
          <a:stretch>
            <a:fillRect/>
          </a:stretch>
        </p:blipFill>
        <p:spPr bwMode="auto">
          <a:xfrm>
            <a:off x="6768688" y="1863725"/>
            <a:ext cx="4268788" cy="25209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feld 1"/>
          <p:cNvSpPr txBox="1">
            <a:spLocks noChangeArrowheads="1"/>
          </p:cNvSpPr>
          <p:nvPr/>
        </p:nvSpPr>
        <p:spPr bwMode="auto">
          <a:xfrm>
            <a:off x="10703730" y="4138454"/>
            <a:ext cx="34657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a:spcBef>
                <a:spcPct val="20000"/>
              </a:spcBef>
              <a:buClr>
                <a:schemeClr val="tx1"/>
              </a:buClr>
              <a:buChar char="•"/>
              <a:defRPr sz="2800">
                <a:solidFill>
                  <a:schemeClr val="tx1"/>
                </a:solidFill>
                <a:latin typeface="Verdana" pitchFamily="34" charset="0"/>
              </a:defRPr>
            </a:lvl2pPr>
            <a:lvl3pPr marL="1143000" indent="-22860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a:spcBef>
                <a:spcPct val="20000"/>
              </a:spcBef>
              <a:buClr>
                <a:schemeClr val="tx2"/>
              </a:buClr>
              <a:buChar char="•"/>
              <a:defRPr sz="2000">
                <a:solidFill>
                  <a:schemeClr val="tx1"/>
                </a:solidFill>
                <a:latin typeface="Verdana" pitchFamily="34" charset="0"/>
              </a:defRPr>
            </a:lvl4pPr>
            <a:lvl5pPr marL="2057400" indent="-22860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a:spcBef>
                <a:spcPct val="0"/>
              </a:spcBef>
              <a:buClrTx/>
              <a:buSzTx/>
              <a:buFontTx/>
              <a:buNone/>
            </a:pPr>
            <a:r>
              <a:rPr lang="de-DE" altLang="de-DE" sz="1000" dirty="0">
                <a:solidFill>
                  <a:schemeClr val="bg1"/>
                </a:solidFill>
              </a:rPr>
              <a:t>RL</a:t>
            </a:r>
          </a:p>
        </p:txBody>
      </p:sp>
      <p:cxnSp>
        <p:nvCxnSpPr>
          <p:cNvPr id="6" name="Connecteur droit 5"/>
          <p:cNvCxnSpPr/>
          <p:nvPr/>
        </p:nvCxnSpPr>
        <p:spPr>
          <a:xfrm>
            <a:off x="470517" y="0"/>
            <a:ext cx="0" cy="6858000"/>
          </a:xfrm>
          <a:prstGeom prst="line">
            <a:avLst/>
          </a:prstGeom>
          <a:ln>
            <a:solidFill>
              <a:schemeClr val="accent6">
                <a:lumMod val="75000"/>
              </a:schemeClr>
            </a:solidFill>
          </a:ln>
        </p:spPr>
        <p:style>
          <a:lnRef idx="3">
            <a:schemeClr val="accent1"/>
          </a:lnRef>
          <a:fillRef idx="0">
            <a:schemeClr val="accent1"/>
          </a:fillRef>
          <a:effectRef idx="2">
            <a:schemeClr val="accent1"/>
          </a:effectRef>
          <a:fontRef idx="minor">
            <a:schemeClr val="tx1"/>
          </a:fontRef>
        </p:style>
      </p:cxnSp>
      <p:sp>
        <p:nvSpPr>
          <p:cNvPr id="8" name="Rectangle 7"/>
          <p:cNvSpPr/>
          <p:nvPr/>
        </p:nvSpPr>
        <p:spPr>
          <a:xfrm>
            <a:off x="11292397" y="0"/>
            <a:ext cx="899603" cy="6858000"/>
          </a:xfrm>
          <a:prstGeom prst="rect">
            <a:avLst/>
          </a:prstGeom>
          <a:solidFill>
            <a:schemeClr val="accent6">
              <a:lumMod val="75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1268130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5" name="Rectangle 3"/>
          <p:cNvSpPr>
            <a:spLocks noGrp="1" noChangeArrowheads="1"/>
          </p:cNvSpPr>
          <p:nvPr>
            <p:ph type="body" sz="half" idx="1"/>
          </p:nvPr>
        </p:nvSpPr>
        <p:spPr>
          <a:xfrm>
            <a:off x="470517" y="5419726"/>
            <a:ext cx="10821880" cy="1200149"/>
          </a:xfrm>
        </p:spPr>
        <p:txBody>
          <a:bodyPr>
            <a:normAutofit lnSpcReduction="10000"/>
          </a:bodyPr>
          <a:lstStyle/>
          <a:p>
            <a:pPr algn="ctr">
              <a:buClr>
                <a:schemeClr val="accent6">
                  <a:lumMod val="75000"/>
                </a:schemeClr>
              </a:buClr>
              <a:buFont typeface="Wingdings" panose="05000000000000000000" pitchFamily="2" charset="2"/>
              <a:buChar char="Ø"/>
              <a:defRPr/>
            </a:pPr>
            <a:r>
              <a:rPr lang="fr-FR" sz="2400" dirty="0">
                <a:solidFill>
                  <a:schemeClr val="accent5">
                    <a:lumMod val="50000"/>
                  </a:schemeClr>
                </a:solidFill>
                <a:effectLst>
                  <a:outerShdw blurRad="38100" dist="38100" dir="2700000" algn="tl">
                    <a:srgbClr val="000000">
                      <a:alpha val="43137"/>
                    </a:srgbClr>
                  </a:outerShdw>
                </a:effectLst>
              </a:rPr>
              <a:t> </a:t>
            </a:r>
            <a:r>
              <a:rPr lang="de-DE" sz="2600" dirty="0">
                <a:solidFill>
                  <a:schemeClr val="accent6">
                    <a:lumMod val="75000"/>
                  </a:schemeClr>
                </a:solidFill>
                <a:effectLst>
                  <a:outerShdw blurRad="38100" dist="38100" dir="2700000" algn="tl">
                    <a:srgbClr val="000000">
                      <a:alpha val="43137"/>
                    </a:srgbClr>
                  </a:outerShdw>
                </a:effectLst>
              </a:rPr>
              <a:t>Nach den ersten Stunden: </a:t>
            </a:r>
            <a:r>
              <a:rPr lang="de-DE" sz="2600" dirty="0"/>
              <a:t/>
            </a:r>
            <a:br>
              <a:rPr lang="de-DE" sz="2600" dirty="0"/>
            </a:br>
            <a:r>
              <a:rPr lang="de-DE" sz="2600" dirty="0">
                <a:solidFill>
                  <a:schemeClr val="accent4">
                    <a:lumMod val="50000"/>
                  </a:schemeClr>
                </a:solidFill>
              </a:rPr>
              <a:t>Weitgehende Zerstörung der ägyptischen und der </a:t>
            </a:r>
            <a:r>
              <a:rPr lang="de-DE" sz="2600" dirty="0" smtClean="0">
                <a:solidFill>
                  <a:schemeClr val="accent4">
                    <a:lumMod val="50000"/>
                  </a:schemeClr>
                </a:solidFill>
              </a:rPr>
              <a:t>syrischen </a:t>
            </a:r>
            <a:r>
              <a:rPr lang="de-DE" sz="2600" dirty="0">
                <a:solidFill>
                  <a:schemeClr val="accent4">
                    <a:lumMod val="50000"/>
                  </a:schemeClr>
                </a:solidFill>
              </a:rPr>
              <a:t>Luftwaffe </a:t>
            </a:r>
            <a:br>
              <a:rPr lang="de-DE" sz="2600" dirty="0">
                <a:solidFill>
                  <a:schemeClr val="accent4">
                    <a:lumMod val="50000"/>
                  </a:schemeClr>
                </a:solidFill>
              </a:rPr>
            </a:br>
            <a:r>
              <a:rPr lang="de-DE" sz="2600" dirty="0">
                <a:solidFill>
                  <a:schemeClr val="accent4">
                    <a:lumMod val="50000"/>
                  </a:schemeClr>
                </a:solidFill>
              </a:rPr>
              <a:t>(am Boden)</a:t>
            </a:r>
            <a:r>
              <a:rPr lang="fr-FR" sz="2600" dirty="0">
                <a:solidFill>
                  <a:schemeClr val="accent4">
                    <a:lumMod val="50000"/>
                  </a:schemeClr>
                </a:solidFill>
                <a:effectLst>
                  <a:outerShdw blurRad="38100" dist="38100" dir="2700000" algn="tl">
                    <a:srgbClr val="000000">
                      <a:alpha val="43137"/>
                    </a:srgbClr>
                  </a:outerShdw>
                </a:effectLst>
              </a:rPr>
              <a:t>.</a:t>
            </a:r>
            <a:endParaRPr lang="de-DE" sz="2600" dirty="0">
              <a:solidFill>
                <a:schemeClr val="accent4">
                  <a:lumMod val="50000"/>
                </a:schemeClr>
              </a:solidFill>
              <a:effectLst>
                <a:outerShdw blurRad="38100" dist="38100" dir="2700000" algn="tl">
                  <a:srgbClr val="000000">
                    <a:alpha val="43137"/>
                  </a:srgbClr>
                </a:outerShdw>
              </a:effectLst>
            </a:endParaRPr>
          </a:p>
        </p:txBody>
      </p:sp>
      <p:pic>
        <p:nvPicPr>
          <p:cNvPr id="137220" name="Picture 6" descr="http://upload.wikimedia.org/wikipedia/commons/thumb/a/a7/6_Day_War-Amos.jpg/1024px-6_Day_War-Am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2025" y="1631951"/>
            <a:ext cx="5187950" cy="33829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21" name="Textfeld 2"/>
          <p:cNvSpPr txBox="1">
            <a:spLocks noChangeArrowheads="1"/>
          </p:cNvSpPr>
          <p:nvPr/>
        </p:nvSpPr>
        <p:spPr bwMode="auto">
          <a:xfrm>
            <a:off x="6688694" y="4971098"/>
            <a:ext cx="208903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a:spcBef>
                <a:spcPct val="20000"/>
              </a:spcBef>
              <a:buClr>
                <a:schemeClr val="tx1"/>
              </a:buClr>
              <a:buChar char="•"/>
              <a:defRPr sz="2800">
                <a:solidFill>
                  <a:schemeClr val="tx1"/>
                </a:solidFill>
                <a:latin typeface="Verdana" pitchFamily="34" charset="0"/>
              </a:defRPr>
            </a:lvl2pPr>
            <a:lvl3pPr marL="1143000" indent="-22860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a:spcBef>
                <a:spcPct val="20000"/>
              </a:spcBef>
              <a:buClr>
                <a:schemeClr val="tx2"/>
              </a:buClr>
              <a:buChar char="•"/>
              <a:defRPr sz="2000">
                <a:solidFill>
                  <a:schemeClr val="tx1"/>
                </a:solidFill>
                <a:latin typeface="Verdana" pitchFamily="34" charset="0"/>
              </a:defRPr>
            </a:lvl4pPr>
            <a:lvl5pPr marL="2057400" indent="-22860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a:spcBef>
                <a:spcPct val="0"/>
              </a:spcBef>
              <a:buClrTx/>
              <a:buSzTx/>
              <a:buFontTx/>
              <a:buNone/>
            </a:pPr>
            <a:r>
              <a:rPr lang="de-DE" altLang="de-DE" sz="1000" dirty="0" err="1">
                <a:solidFill>
                  <a:schemeClr val="bg1"/>
                </a:solidFill>
              </a:rPr>
              <a:t>Raphi</a:t>
            </a:r>
            <a:r>
              <a:rPr lang="de-DE" altLang="de-DE" sz="1000" dirty="0">
                <a:solidFill>
                  <a:schemeClr val="bg1"/>
                </a:solidFill>
              </a:rPr>
              <a:t> </a:t>
            </a:r>
            <a:r>
              <a:rPr lang="de-DE" altLang="de-DE" sz="1000" dirty="0" err="1">
                <a:solidFill>
                  <a:schemeClr val="bg1"/>
                </a:solidFill>
              </a:rPr>
              <a:t>Rogel</a:t>
            </a:r>
            <a:r>
              <a:rPr lang="de-DE" altLang="de-DE" sz="1000" dirty="0">
                <a:solidFill>
                  <a:schemeClr val="bg1"/>
                </a:solidFill>
              </a:rPr>
              <a:t> Namensnennung</a:t>
            </a:r>
          </a:p>
        </p:txBody>
      </p:sp>
      <p:cxnSp>
        <p:nvCxnSpPr>
          <p:cNvPr id="6" name="Connecteur droit 5"/>
          <p:cNvCxnSpPr/>
          <p:nvPr/>
        </p:nvCxnSpPr>
        <p:spPr>
          <a:xfrm>
            <a:off x="470517" y="0"/>
            <a:ext cx="0" cy="6858000"/>
          </a:xfrm>
          <a:prstGeom prst="line">
            <a:avLst/>
          </a:prstGeom>
          <a:ln>
            <a:solidFill>
              <a:schemeClr val="accent6">
                <a:lumMod val="75000"/>
              </a:schemeClr>
            </a:solidFill>
          </a:ln>
        </p:spPr>
        <p:style>
          <a:lnRef idx="3">
            <a:schemeClr val="accent1"/>
          </a:lnRef>
          <a:fillRef idx="0">
            <a:schemeClr val="accent1"/>
          </a:fillRef>
          <a:effectRef idx="2">
            <a:schemeClr val="accent1"/>
          </a:effectRef>
          <a:fontRef idx="minor">
            <a:schemeClr val="tx1"/>
          </a:fontRef>
        </p:style>
      </p:cxnSp>
      <p:sp>
        <p:nvSpPr>
          <p:cNvPr id="8" name="Rectangle 7"/>
          <p:cNvSpPr/>
          <p:nvPr/>
        </p:nvSpPr>
        <p:spPr>
          <a:xfrm>
            <a:off x="11292397" y="0"/>
            <a:ext cx="899603" cy="6858000"/>
          </a:xfrm>
          <a:prstGeom prst="rect">
            <a:avLst/>
          </a:prstGeom>
          <a:solidFill>
            <a:schemeClr val="accent6">
              <a:lumMod val="75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2"/>
          <p:cNvSpPr txBox="1">
            <a:spLocks noChangeArrowheads="1"/>
          </p:cNvSpPr>
          <p:nvPr/>
        </p:nvSpPr>
        <p:spPr>
          <a:xfrm>
            <a:off x="470517" y="0"/>
            <a:ext cx="10821880" cy="1397120"/>
          </a:xfrm>
          <a:prstGeom prst="rect">
            <a:avLst/>
          </a:prstGeom>
          <a:noFill/>
          <a:ln>
            <a:noFill/>
          </a:ln>
          <a:effectLst>
            <a:outerShdw blurRad="50800" dist="38100" dir="2700000" algn="tl" rotWithShape="0">
              <a:prstClr val="black">
                <a:alpha val="40000"/>
              </a:prstClr>
            </a:outerShdw>
          </a:effectLst>
        </p:spPr>
        <p:txBody>
          <a:bodyPr vert="horz" wrap="square" lIns="91440" tIns="27432" rIns="91440" bIns="45720" anchor="b" anchorCtr="0" compatLnSpc="1">
            <a:normAutofit/>
          </a:bodyPr>
          <a:lstStyle>
            <a:lvl1pPr marL="0" marR="0" lvl="0" indent="0" algn="l" defTabSz="914400" rtl="0" fontAlgn="auto" hangingPunct="1">
              <a:lnSpc>
                <a:spcPct val="90000"/>
              </a:lnSpc>
              <a:spcBef>
                <a:spcPts val="0"/>
              </a:spcBef>
              <a:spcAft>
                <a:spcPts val="0"/>
              </a:spcAft>
              <a:buNone/>
              <a:tabLst/>
              <a:defRPr lang="fr-FR" sz="4400" b="1" i="0" u="none" strike="noStrike" kern="1200" cap="none" spc="-50" baseline="0">
                <a:solidFill>
                  <a:srgbClr val="E32D91"/>
                </a:solidFill>
                <a:uFillTx/>
                <a:latin typeface="Century Schoolbook"/>
              </a:defRPr>
            </a:lvl1pPr>
          </a:lstStyle>
          <a:p>
            <a:pPr algn="ctr">
              <a:defRPr/>
            </a:pPr>
            <a:r>
              <a:rPr lang="de-DE" dirty="0" smtClean="0">
                <a:solidFill>
                  <a:schemeClr val="bg1"/>
                </a:solidFill>
              </a:rPr>
              <a:t>5. – 10. </a:t>
            </a:r>
            <a:r>
              <a:rPr lang="de-DE" dirty="0">
                <a:solidFill>
                  <a:schemeClr val="bg1"/>
                </a:solidFill>
              </a:rPr>
              <a:t>Juni 1967: Sechstage-Krieg</a:t>
            </a:r>
          </a:p>
        </p:txBody>
      </p:sp>
    </p:spTree>
    <p:extLst>
      <p:ext uri="{BB962C8B-B14F-4D97-AF65-F5344CB8AC3E}">
        <p14:creationId xmlns:p14="http://schemas.microsoft.com/office/powerpoint/2010/main" val="3010567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9" name="Rectangle 3"/>
          <p:cNvSpPr>
            <a:spLocks noGrp="1" noChangeArrowheads="1"/>
          </p:cNvSpPr>
          <p:nvPr>
            <p:ph type="body" sz="half" idx="1"/>
          </p:nvPr>
        </p:nvSpPr>
        <p:spPr>
          <a:xfrm>
            <a:off x="470517" y="6009642"/>
            <a:ext cx="10821880" cy="720725"/>
          </a:xfrm>
        </p:spPr>
        <p:txBody>
          <a:bodyPr>
            <a:normAutofit/>
          </a:bodyPr>
          <a:lstStyle/>
          <a:p>
            <a:pPr algn="ctr">
              <a:lnSpc>
                <a:spcPct val="80000"/>
              </a:lnSpc>
              <a:buClr>
                <a:schemeClr val="accent6">
                  <a:lumMod val="75000"/>
                </a:schemeClr>
              </a:buClr>
              <a:buFont typeface="Wingdings" panose="05000000000000000000" pitchFamily="2" charset="2"/>
              <a:buChar char="Ø"/>
              <a:defRPr/>
            </a:pPr>
            <a:r>
              <a:rPr lang="fr-FR" sz="2400" dirty="0">
                <a:solidFill>
                  <a:schemeClr val="accent4">
                    <a:lumMod val="50000"/>
                  </a:schemeClr>
                </a:solidFill>
              </a:rPr>
              <a:t> </a:t>
            </a:r>
            <a:r>
              <a:rPr lang="fr-FR" sz="2400" dirty="0" err="1" smtClean="0">
                <a:solidFill>
                  <a:schemeClr val="accent4">
                    <a:lumMod val="50000"/>
                  </a:schemeClr>
                </a:solidFill>
              </a:rPr>
              <a:t>Mittwoch</a:t>
            </a:r>
            <a:r>
              <a:rPr lang="fr-FR" sz="2400" dirty="0" smtClean="0">
                <a:solidFill>
                  <a:schemeClr val="accent4">
                    <a:lumMod val="50000"/>
                  </a:schemeClr>
                </a:solidFill>
              </a:rPr>
              <a:t>: </a:t>
            </a:r>
            <a:r>
              <a:rPr lang="fr-FR" sz="2400" dirty="0" err="1" smtClean="0">
                <a:solidFill>
                  <a:schemeClr val="accent4">
                    <a:lumMod val="50000"/>
                  </a:schemeClr>
                </a:solidFill>
              </a:rPr>
              <a:t>Zurück</a:t>
            </a:r>
            <a:r>
              <a:rPr lang="fr-FR" sz="2400" dirty="0" smtClean="0">
                <a:solidFill>
                  <a:schemeClr val="accent4">
                    <a:lumMod val="50000"/>
                  </a:schemeClr>
                </a:solidFill>
              </a:rPr>
              <a:t> in </a:t>
            </a:r>
            <a:r>
              <a:rPr lang="fr-FR" sz="2400" dirty="0" err="1" smtClean="0">
                <a:solidFill>
                  <a:schemeClr val="accent4">
                    <a:lumMod val="50000"/>
                  </a:schemeClr>
                </a:solidFill>
              </a:rPr>
              <a:t>Ostjerusalem</a:t>
            </a:r>
            <a:r>
              <a:rPr lang="fr-FR" sz="2400" dirty="0" smtClean="0">
                <a:solidFill>
                  <a:schemeClr val="accent4">
                    <a:lumMod val="50000"/>
                  </a:schemeClr>
                </a:solidFill>
              </a:rPr>
              <a:t>!</a:t>
            </a:r>
            <a:endParaRPr lang="de-DE" sz="2400" dirty="0">
              <a:solidFill>
                <a:schemeClr val="accent4">
                  <a:lumMod val="50000"/>
                </a:schemeClr>
              </a:solidFill>
            </a:endParaRPr>
          </a:p>
          <a:p>
            <a:pPr algn="ctr">
              <a:lnSpc>
                <a:spcPct val="80000"/>
              </a:lnSpc>
              <a:buClr>
                <a:schemeClr val="accent6">
                  <a:lumMod val="75000"/>
                </a:schemeClr>
              </a:buClr>
              <a:buFont typeface="Wingdings" panose="05000000000000000000" pitchFamily="2" charset="2"/>
              <a:buChar char="Ø"/>
              <a:defRPr/>
            </a:pPr>
            <a:endParaRPr lang="fr-FR" sz="2400" dirty="0">
              <a:solidFill>
                <a:schemeClr val="accent4">
                  <a:lumMod val="50000"/>
                </a:schemeClr>
              </a:solidFill>
            </a:endParaRPr>
          </a:p>
        </p:txBody>
      </p:sp>
      <p:pic>
        <p:nvPicPr>
          <p:cNvPr id="138244" name="Picture 6" descr="http://upload.wikimedia.org/wikipedia/commons/thumb/d/dc/Flickr_-_Israel_Defense_Forces_-_Life_of_Lt._Gen._Yitzhak_Rabin%2C_7th_IDF_Chief_of_Staff_in_photos_%2814%29.jpg/640px-Flickr_-_Israel_Defense_Forces_-_Life_of_Lt._Gen._Yitzhak_Rabin%2C_7th_IDF_Chief_of_Staff_in_photos_%2814%2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601" y="1700214"/>
            <a:ext cx="2589213" cy="38893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5" name="Textfeld 6"/>
          <p:cNvSpPr txBox="1">
            <a:spLocks noChangeArrowheads="1"/>
          </p:cNvSpPr>
          <p:nvPr/>
        </p:nvSpPr>
        <p:spPr bwMode="auto">
          <a:xfrm>
            <a:off x="5628903" y="5589589"/>
            <a:ext cx="185339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a:spcBef>
                <a:spcPct val="20000"/>
              </a:spcBef>
              <a:buClr>
                <a:schemeClr val="tx1"/>
              </a:buClr>
              <a:buChar char="•"/>
              <a:defRPr sz="2800">
                <a:solidFill>
                  <a:schemeClr val="tx1"/>
                </a:solidFill>
                <a:latin typeface="Verdana" pitchFamily="34" charset="0"/>
              </a:defRPr>
            </a:lvl2pPr>
            <a:lvl3pPr marL="1143000" indent="-22860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a:spcBef>
                <a:spcPct val="20000"/>
              </a:spcBef>
              <a:buClr>
                <a:schemeClr val="tx2"/>
              </a:buClr>
              <a:buChar char="•"/>
              <a:defRPr sz="2000">
                <a:solidFill>
                  <a:schemeClr val="tx1"/>
                </a:solidFill>
                <a:latin typeface="Verdana" pitchFamily="34" charset="0"/>
              </a:defRPr>
            </a:lvl4pPr>
            <a:lvl5pPr marL="2057400" indent="-22860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a:spcBef>
                <a:spcPct val="0"/>
              </a:spcBef>
              <a:buClrTx/>
              <a:buSzTx/>
              <a:buFontTx/>
              <a:buNone/>
            </a:pPr>
            <a:r>
              <a:rPr lang="fr-FR" altLang="de-DE" sz="1000" dirty="0">
                <a:solidFill>
                  <a:schemeClr val="bg1"/>
                </a:solidFill>
              </a:rPr>
              <a:t>Ilan Bruner CC-BY-SA 3.0</a:t>
            </a:r>
          </a:p>
        </p:txBody>
      </p:sp>
      <p:cxnSp>
        <p:nvCxnSpPr>
          <p:cNvPr id="6" name="Connecteur droit 5"/>
          <p:cNvCxnSpPr/>
          <p:nvPr/>
        </p:nvCxnSpPr>
        <p:spPr>
          <a:xfrm>
            <a:off x="470517" y="0"/>
            <a:ext cx="0" cy="6858000"/>
          </a:xfrm>
          <a:prstGeom prst="line">
            <a:avLst/>
          </a:prstGeom>
          <a:ln>
            <a:solidFill>
              <a:schemeClr val="accent6">
                <a:lumMod val="75000"/>
              </a:schemeClr>
            </a:solidFill>
          </a:ln>
        </p:spPr>
        <p:style>
          <a:lnRef idx="3">
            <a:schemeClr val="accent1"/>
          </a:lnRef>
          <a:fillRef idx="0">
            <a:schemeClr val="accent1"/>
          </a:fillRef>
          <a:effectRef idx="2">
            <a:schemeClr val="accent1"/>
          </a:effectRef>
          <a:fontRef idx="minor">
            <a:schemeClr val="tx1"/>
          </a:fontRef>
        </p:style>
      </p:cxnSp>
      <p:sp>
        <p:nvSpPr>
          <p:cNvPr id="8" name="Rectangle 7"/>
          <p:cNvSpPr/>
          <p:nvPr/>
        </p:nvSpPr>
        <p:spPr>
          <a:xfrm>
            <a:off x="11292397" y="0"/>
            <a:ext cx="899603" cy="6858000"/>
          </a:xfrm>
          <a:prstGeom prst="rect">
            <a:avLst/>
          </a:prstGeom>
          <a:solidFill>
            <a:schemeClr val="accent6">
              <a:lumMod val="75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2"/>
          <p:cNvSpPr txBox="1">
            <a:spLocks noChangeArrowheads="1"/>
          </p:cNvSpPr>
          <p:nvPr/>
        </p:nvSpPr>
        <p:spPr>
          <a:xfrm>
            <a:off x="470517" y="0"/>
            <a:ext cx="10821880" cy="1397120"/>
          </a:xfrm>
          <a:prstGeom prst="rect">
            <a:avLst/>
          </a:prstGeom>
          <a:noFill/>
          <a:ln>
            <a:noFill/>
          </a:ln>
          <a:effectLst>
            <a:outerShdw blurRad="50800" dist="38100" dir="2700000" algn="tl" rotWithShape="0">
              <a:prstClr val="black">
                <a:alpha val="40000"/>
              </a:prstClr>
            </a:outerShdw>
          </a:effectLst>
        </p:spPr>
        <p:txBody>
          <a:bodyPr vert="horz" wrap="square" lIns="91440" tIns="27432" rIns="91440" bIns="45720" anchor="b" anchorCtr="0" compatLnSpc="1">
            <a:normAutofit/>
          </a:bodyPr>
          <a:lstStyle>
            <a:lvl1pPr marL="0" marR="0" lvl="0" indent="0" algn="l" defTabSz="914400" rtl="0" fontAlgn="auto" hangingPunct="1">
              <a:lnSpc>
                <a:spcPct val="90000"/>
              </a:lnSpc>
              <a:spcBef>
                <a:spcPts val="0"/>
              </a:spcBef>
              <a:spcAft>
                <a:spcPts val="0"/>
              </a:spcAft>
              <a:buNone/>
              <a:tabLst/>
              <a:defRPr lang="fr-FR" sz="4400" b="1" i="0" u="none" strike="noStrike" kern="1200" cap="none" spc="-50" baseline="0">
                <a:solidFill>
                  <a:srgbClr val="E32D91"/>
                </a:solidFill>
                <a:uFillTx/>
                <a:latin typeface="Century Schoolbook"/>
              </a:defRPr>
            </a:lvl1pPr>
          </a:lstStyle>
          <a:p>
            <a:pPr algn="ctr">
              <a:defRPr/>
            </a:pPr>
            <a:r>
              <a:rPr lang="de-DE" dirty="0" smtClean="0">
                <a:solidFill>
                  <a:schemeClr val="bg1"/>
                </a:solidFill>
              </a:rPr>
              <a:t>5. – 10. </a:t>
            </a:r>
            <a:r>
              <a:rPr lang="de-DE" dirty="0">
                <a:solidFill>
                  <a:schemeClr val="bg1"/>
                </a:solidFill>
              </a:rPr>
              <a:t>Juni 1967: </a:t>
            </a:r>
            <a:r>
              <a:rPr lang="de-DE" dirty="0" smtClean="0">
                <a:solidFill>
                  <a:schemeClr val="bg1"/>
                </a:solidFill>
              </a:rPr>
              <a:t>Sechstagekrieg</a:t>
            </a:r>
            <a:endParaRPr lang="de-DE" dirty="0">
              <a:solidFill>
                <a:schemeClr val="bg1"/>
              </a:solidFill>
            </a:endParaRPr>
          </a:p>
        </p:txBody>
      </p:sp>
    </p:spTree>
    <p:extLst>
      <p:ext uri="{BB962C8B-B14F-4D97-AF65-F5344CB8AC3E}">
        <p14:creationId xmlns:p14="http://schemas.microsoft.com/office/powerpoint/2010/main" val="1560467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75000"/>
          </a:schemeClr>
        </a:solidFill>
        <a:effectLst/>
      </p:bgPr>
    </p:bg>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3"/>
          <a:srcRect l="37" t="1005" r="9" b="6879"/>
          <a:stretch/>
        </p:blipFill>
        <p:spPr>
          <a:xfrm>
            <a:off x="457200" y="76200"/>
            <a:ext cx="10851504" cy="6667500"/>
          </a:xfrm>
          <a:prstGeom prst="rect">
            <a:avLst/>
          </a:prstGeom>
          <a:ln>
            <a:noFill/>
          </a:ln>
          <a:effectLst>
            <a:outerShdw blurRad="292100" dist="139700" dir="2700000" algn="tl" rotWithShape="0">
              <a:srgbClr val="333333">
                <a:alpha val="65000"/>
              </a:srgbClr>
            </a:outerShdw>
          </a:effectLst>
        </p:spPr>
      </p:pic>
      <p:sp>
        <p:nvSpPr>
          <p:cNvPr id="3" name="Textfeld 7"/>
          <p:cNvSpPr txBox="1"/>
          <p:nvPr/>
        </p:nvSpPr>
        <p:spPr>
          <a:xfrm>
            <a:off x="10949931" y="6467479"/>
            <a:ext cx="358773" cy="276221"/>
          </a:xfrm>
          <a:prstGeom prst="rect">
            <a:avLst/>
          </a:prstGeom>
          <a:noFill/>
          <a:ln cap="flat">
            <a:noFill/>
          </a:ln>
        </p:spPr>
        <p:txBody>
          <a:bodyPr vert="horz" wrap="none" lIns="91440" tIns="45720" rIns="91440" bIns="45720" anchor="t" anchorCtr="1" compatLnSpc="1">
            <a:sp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de-DE" sz="1200" b="0" i="0" u="none" strike="noStrike" kern="1200" cap="none" spc="0" baseline="0" dirty="0">
                <a:solidFill>
                  <a:srgbClr val="000000"/>
                </a:solidFill>
                <a:uFillTx/>
                <a:latin typeface="Tahoma" pitchFamily="34"/>
              </a:rPr>
              <a:t>RL</a:t>
            </a:r>
          </a:p>
        </p:txBody>
      </p:sp>
      <p:sp>
        <p:nvSpPr>
          <p:cNvPr id="5" name="WordArt 4"/>
          <p:cNvSpPr/>
          <p:nvPr/>
        </p:nvSpPr>
        <p:spPr>
          <a:xfrm>
            <a:off x="1710775" y="5450774"/>
            <a:ext cx="8793921" cy="625104"/>
          </a:xfrm>
          <a:prstGeom prst="rect">
            <a:avLst/>
          </a:prstGeom>
          <a:effectLst>
            <a:reflection blurRad="6350" stA="50000" endA="300" endPos="90000" dir="5400000" sy="-100000" algn="bl" rotWithShape="0"/>
          </a:effectLst>
        </p:spPr>
        <p:txBody>
          <a:bodyPr vert="horz" wrap="none" lIns="91440" tIns="45720" rIns="91440" bIns="45720" fromWordArt="1" anchor="t" anchorCtr="1" compatLnSpc="1">
            <a:prstTxWarp prst="textPlain">
              <a:avLst/>
            </a:prstTxWarp>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de-DE" sz="3600" dirty="0">
                <a:ln w="12701" cap="flat">
                  <a:solidFill>
                    <a:srgbClr val="B2B2B2"/>
                  </a:solidFill>
                  <a:prstDash val="solid"/>
                  <a:round/>
                </a:ln>
                <a:gradFill>
                  <a:gsLst>
                    <a:gs pos="0">
                      <a:srgbClr val="520402"/>
                    </a:gs>
                    <a:gs pos="100000">
                      <a:srgbClr val="FFCC00"/>
                    </a:gs>
                  </a:gsLst>
                  <a:lin ang="5400000"/>
                </a:gradFill>
                <a:effectLst>
                  <a:outerShdw dist="35924" dir="2700000" algn="tl">
                    <a:srgbClr val="875B0D">
                      <a:alpha val="70000"/>
                    </a:srgbClr>
                  </a:outerShdw>
                </a:effectLst>
                <a:latin typeface="Arial Black"/>
              </a:rPr>
              <a:t>u</a:t>
            </a:r>
            <a:r>
              <a:rPr lang="de-DE" sz="3600" b="0" i="0" u="none" strike="noStrike" kern="1200" cap="none" spc="0" baseline="0" dirty="0" smtClean="0">
                <a:ln w="12701" cap="flat">
                  <a:solidFill>
                    <a:srgbClr val="B2B2B2"/>
                  </a:solidFill>
                  <a:prstDash val="solid"/>
                  <a:round/>
                </a:ln>
                <a:gradFill>
                  <a:gsLst>
                    <a:gs pos="0">
                      <a:srgbClr val="520402"/>
                    </a:gs>
                    <a:gs pos="100000">
                      <a:srgbClr val="FFCC00"/>
                    </a:gs>
                  </a:gsLst>
                  <a:lin ang="5400000"/>
                </a:gradFill>
                <a:effectLst>
                  <a:outerShdw dist="35924" dir="2700000" algn="tl">
                    <a:srgbClr val="875B0D">
                      <a:alpha val="70000"/>
                    </a:srgbClr>
                  </a:outerShdw>
                </a:effectLst>
                <a:uFillTx/>
                <a:latin typeface="Arial Black"/>
              </a:rPr>
              <a:t>nd weltweitem Frieden?</a:t>
            </a:r>
            <a:endParaRPr lang="de-DE" sz="3600" b="0" i="0" u="none" strike="noStrike" kern="1200" cap="none" spc="0" baseline="0" dirty="0">
              <a:ln w="12701" cap="flat">
                <a:solidFill>
                  <a:srgbClr val="B2B2B2"/>
                </a:solidFill>
                <a:prstDash val="solid"/>
                <a:round/>
              </a:ln>
              <a:gradFill>
                <a:gsLst>
                  <a:gs pos="0">
                    <a:srgbClr val="520402"/>
                  </a:gs>
                  <a:gs pos="100000">
                    <a:srgbClr val="FFCC00"/>
                  </a:gs>
                </a:gsLst>
                <a:lin ang="5400000"/>
              </a:gradFill>
              <a:effectLst>
                <a:outerShdw dist="35924" dir="2700000" algn="tl">
                  <a:srgbClr val="875B0D">
                    <a:alpha val="70000"/>
                  </a:srgbClr>
                </a:outerShdw>
              </a:effectLst>
              <a:uFillTx/>
              <a:latin typeface="Arial Black"/>
            </a:endParaRPr>
          </a:p>
        </p:txBody>
      </p:sp>
    </p:spTree>
    <p:extLst>
      <p:ext uri="{BB962C8B-B14F-4D97-AF65-F5344CB8AC3E}">
        <p14:creationId xmlns:p14="http://schemas.microsoft.com/office/powerpoint/2010/main" val="3223548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3" name="Rectangle 3"/>
          <p:cNvSpPr>
            <a:spLocks noGrp="1" noChangeArrowheads="1"/>
          </p:cNvSpPr>
          <p:nvPr>
            <p:ph type="body" sz="half" idx="1"/>
          </p:nvPr>
        </p:nvSpPr>
        <p:spPr>
          <a:xfrm>
            <a:off x="2640013" y="6237288"/>
            <a:ext cx="6402809" cy="431800"/>
          </a:xfrm>
        </p:spPr>
        <p:txBody>
          <a:bodyPr>
            <a:normAutofit fontScale="85000" lnSpcReduction="20000"/>
          </a:bodyPr>
          <a:lstStyle/>
          <a:p>
            <a:pPr algn="ctr">
              <a:buClr>
                <a:schemeClr val="accent6">
                  <a:lumMod val="75000"/>
                </a:schemeClr>
              </a:buClr>
              <a:buFont typeface="Wingdings" panose="05000000000000000000" pitchFamily="2" charset="2"/>
              <a:buChar char="Ø"/>
            </a:pPr>
            <a:r>
              <a:rPr lang="fr-FR" sz="2400" dirty="0"/>
              <a:t> </a:t>
            </a:r>
            <a:r>
              <a:rPr lang="de-DE" sz="3000" dirty="0">
                <a:solidFill>
                  <a:schemeClr val="accent6">
                    <a:lumMod val="75000"/>
                  </a:schemeClr>
                </a:solidFill>
                <a:effectLst>
                  <a:outerShdw blurRad="38100" dist="38100" dir="2700000" algn="tl">
                    <a:srgbClr val="000000">
                      <a:alpha val="43137"/>
                    </a:srgbClr>
                  </a:outerShdw>
                </a:effectLst>
              </a:rPr>
              <a:t>Mittwoch:</a:t>
            </a:r>
            <a:r>
              <a:rPr lang="de-DE" sz="3000" dirty="0">
                <a:solidFill>
                  <a:schemeClr val="accent4">
                    <a:lumMod val="50000"/>
                  </a:schemeClr>
                </a:solidFill>
              </a:rPr>
              <a:t> Eroberung des Tempelberges</a:t>
            </a:r>
          </a:p>
          <a:p>
            <a:pPr algn="ctr">
              <a:buClr>
                <a:schemeClr val="accent6">
                  <a:lumMod val="75000"/>
                </a:schemeClr>
              </a:buClr>
              <a:buFont typeface="Wingdings" panose="05000000000000000000" pitchFamily="2" charset="2"/>
              <a:buChar char="Ø"/>
            </a:pPr>
            <a:endParaRPr lang="fr-FR" sz="2400" dirty="0">
              <a:solidFill>
                <a:schemeClr val="accent4">
                  <a:lumMod val="50000"/>
                </a:schemeClr>
              </a:solidFill>
            </a:endParaRPr>
          </a:p>
        </p:txBody>
      </p:sp>
      <p:pic>
        <p:nvPicPr>
          <p:cNvPr id="139268" name="Picture 2" descr="http://upload.wikimedia.org/wikipedia/commons/thumb/4/4c/Israel-2013%282%29-Aerial-Jerusalem-Temple_Mount-Temple_Mount_%28south_exposure%29.jpg/640px-Israel-2013%282%29-Aerial-Jerusalem-Temple_Mount-Temple_Mount_%28south_exposure%2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3251" y="1628776"/>
            <a:ext cx="5757863" cy="43211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9" name="Textfeld 6"/>
          <p:cNvSpPr txBox="1">
            <a:spLocks noChangeArrowheads="1"/>
          </p:cNvSpPr>
          <p:nvPr/>
        </p:nvSpPr>
        <p:spPr bwMode="auto">
          <a:xfrm>
            <a:off x="7314630" y="5949951"/>
            <a:ext cx="172819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a:spcBef>
                <a:spcPct val="20000"/>
              </a:spcBef>
              <a:buClr>
                <a:schemeClr val="tx1"/>
              </a:buClr>
              <a:buChar char="•"/>
              <a:defRPr sz="2800">
                <a:solidFill>
                  <a:schemeClr val="tx1"/>
                </a:solidFill>
                <a:latin typeface="Verdana" pitchFamily="34" charset="0"/>
              </a:defRPr>
            </a:lvl2pPr>
            <a:lvl3pPr marL="1143000" indent="-22860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a:spcBef>
                <a:spcPct val="20000"/>
              </a:spcBef>
              <a:buClr>
                <a:schemeClr val="tx2"/>
              </a:buClr>
              <a:buChar char="•"/>
              <a:defRPr sz="2000">
                <a:solidFill>
                  <a:schemeClr val="tx1"/>
                </a:solidFill>
                <a:latin typeface="Verdana" pitchFamily="34" charset="0"/>
              </a:defRPr>
            </a:lvl4pPr>
            <a:lvl5pPr marL="2057400" indent="-22860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a:spcBef>
                <a:spcPct val="0"/>
              </a:spcBef>
              <a:buClrTx/>
              <a:buSzTx/>
              <a:buFontTx/>
              <a:buNone/>
            </a:pPr>
            <a:r>
              <a:rPr lang="fr-FR" altLang="de-DE" sz="1000" dirty="0">
                <a:solidFill>
                  <a:schemeClr val="tx1">
                    <a:lumMod val="85000"/>
                  </a:schemeClr>
                </a:solidFill>
              </a:rPr>
              <a:t>Godot13 CC-BY-SA 3.0</a:t>
            </a:r>
          </a:p>
        </p:txBody>
      </p:sp>
      <p:cxnSp>
        <p:nvCxnSpPr>
          <p:cNvPr id="6" name="Connecteur droit 5"/>
          <p:cNvCxnSpPr/>
          <p:nvPr/>
        </p:nvCxnSpPr>
        <p:spPr>
          <a:xfrm>
            <a:off x="470517" y="0"/>
            <a:ext cx="0" cy="6858000"/>
          </a:xfrm>
          <a:prstGeom prst="line">
            <a:avLst/>
          </a:prstGeom>
          <a:ln>
            <a:solidFill>
              <a:schemeClr val="accent6">
                <a:lumMod val="75000"/>
              </a:schemeClr>
            </a:solidFill>
          </a:ln>
        </p:spPr>
        <p:style>
          <a:lnRef idx="3">
            <a:schemeClr val="accent1"/>
          </a:lnRef>
          <a:fillRef idx="0">
            <a:schemeClr val="accent1"/>
          </a:fillRef>
          <a:effectRef idx="2">
            <a:schemeClr val="accent1"/>
          </a:effectRef>
          <a:fontRef idx="minor">
            <a:schemeClr val="tx1"/>
          </a:fontRef>
        </p:style>
      </p:cxnSp>
      <p:sp>
        <p:nvSpPr>
          <p:cNvPr id="8" name="Rectangle 7"/>
          <p:cNvSpPr/>
          <p:nvPr/>
        </p:nvSpPr>
        <p:spPr>
          <a:xfrm>
            <a:off x="11292397" y="0"/>
            <a:ext cx="899603" cy="6858000"/>
          </a:xfrm>
          <a:prstGeom prst="rect">
            <a:avLst/>
          </a:prstGeom>
          <a:solidFill>
            <a:schemeClr val="accent6">
              <a:lumMod val="75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2"/>
          <p:cNvSpPr txBox="1">
            <a:spLocks noChangeArrowheads="1"/>
          </p:cNvSpPr>
          <p:nvPr/>
        </p:nvSpPr>
        <p:spPr>
          <a:xfrm>
            <a:off x="470517" y="0"/>
            <a:ext cx="10821880" cy="1397120"/>
          </a:xfrm>
          <a:prstGeom prst="rect">
            <a:avLst/>
          </a:prstGeom>
          <a:noFill/>
          <a:ln>
            <a:noFill/>
          </a:ln>
          <a:effectLst>
            <a:outerShdw blurRad="50800" dist="38100" dir="2700000" algn="tl" rotWithShape="0">
              <a:prstClr val="black">
                <a:alpha val="40000"/>
              </a:prstClr>
            </a:outerShdw>
          </a:effectLst>
        </p:spPr>
        <p:txBody>
          <a:bodyPr vert="horz" wrap="square" lIns="91440" tIns="27432" rIns="91440" bIns="45720" anchor="b" anchorCtr="0" compatLnSpc="1">
            <a:normAutofit/>
          </a:bodyPr>
          <a:lstStyle>
            <a:lvl1pPr marL="0" marR="0" lvl="0" indent="0" algn="l" defTabSz="914400" rtl="0" fontAlgn="auto" hangingPunct="1">
              <a:lnSpc>
                <a:spcPct val="90000"/>
              </a:lnSpc>
              <a:spcBef>
                <a:spcPts val="0"/>
              </a:spcBef>
              <a:spcAft>
                <a:spcPts val="0"/>
              </a:spcAft>
              <a:buNone/>
              <a:tabLst/>
              <a:defRPr lang="fr-FR" sz="4400" b="1" i="0" u="none" strike="noStrike" kern="1200" cap="none" spc="-50" baseline="0">
                <a:solidFill>
                  <a:srgbClr val="E32D91"/>
                </a:solidFill>
                <a:uFillTx/>
                <a:latin typeface="Century Schoolbook"/>
              </a:defRPr>
            </a:lvl1pPr>
          </a:lstStyle>
          <a:p>
            <a:pPr algn="ctr">
              <a:defRPr/>
            </a:pPr>
            <a:r>
              <a:rPr lang="de-DE" dirty="0" smtClean="0">
                <a:solidFill>
                  <a:schemeClr val="bg1"/>
                </a:solidFill>
              </a:rPr>
              <a:t>5. – 10. </a:t>
            </a:r>
            <a:r>
              <a:rPr lang="de-DE" dirty="0">
                <a:solidFill>
                  <a:schemeClr val="bg1"/>
                </a:solidFill>
              </a:rPr>
              <a:t>Juni 1967: Sechstage-Krieg</a:t>
            </a:r>
          </a:p>
        </p:txBody>
      </p:sp>
    </p:spTree>
    <p:extLst>
      <p:ext uri="{BB962C8B-B14F-4D97-AF65-F5344CB8AC3E}">
        <p14:creationId xmlns:p14="http://schemas.microsoft.com/office/powerpoint/2010/main" val="2941802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7" name="Rectangle 3"/>
          <p:cNvSpPr>
            <a:spLocks noGrp="1" noChangeArrowheads="1"/>
          </p:cNvSpPr>
          <p:nvPr>
            <p:ph type="body" sz="half" idx="1"/>
          </p:nvPr>
        </p:nvSpPr>
        <p:spPr>
          <a:xfrm>
            <a:off x="470517" y="1643271"/>
            <a:ext cx="6225558" cy="4968577"/>
          </a:xfrm>
        </p:spPr>
        <p:txBody>
          <a:bodyPr>
            <a:normAutofit/>
          </a:bodyPr>
          <a:lstStyle/>
          <a:p>
            <a:pPr marL="0" indent="0" algn="ctr">
              <a:buNone/>
            </a:pPr>
            <a:r>
              <a:rPr lang="fr-FR" sz="2600" dirty="0" err="1">
                <a:solidFill>
                  <a:schemeClr val="accent6">
                    <a:lumMod val="75000"/>
                  </a:schemeClr>
                </a:solidFill>
                <a:effectLst>
                  <a:outerShdw blurRad="38100" dist="38100" dir="2700000" algn="tl">
                    <a:srgbClr val="000000">
                      <a:alpha val="43137"/>
                    </a:srgbClr>
                  </a:outerShdw>
                </a:effectLst>
              </a:rPr>
              <a:t>Psalm</a:t>
            </a:r>
            <a:r>
              <a:rPr lang="fr-FR" sz="2600" dirty="0">
                <a:solidFill>
                  <a:schemeClr val="accent6">
                    <a:lumMod val="75000"/>
                  </a:schemeClr>
                </a:solidFill>
                <a:effectLst>
                  <a:outerShdw blurRad="38100" dist="38100" dir="2700000" algn="tl">
                    <a:srgbClr val="000000">
                      <a:alpha val="43137"/>
                    </a:srgbClr>
                  </a:outerShdw>
                </a:effectLst>
              </a:rPr>
              <a:t> 126,1-3:</a:t>
            </a:r>
          </a:p>
          <a:p>
            <a:pPr marL="0" indent="0" algn="ctr">
              <a:buNone/>
            </a:pPr>
            <a:r>
              <a:rPr lang="de-DE" sz="2600" baseline="30000" dirty="0">
                <a:solidFill>
                  <a:schemeClr val="accent6">
                    <a:lumMod val="75000"/>
                  </a:schemeClr>
                </a:solidFill>
                <a:effectLst>
                  <a:outerShdw blurRad="38100" dist="38100" dir="2700000" algn="tl">
                    <a:srgbClr val="000000">
                      <a:alpha val="43137"/>
                    </a:srgbClr>
                  </a:outerShdw>
                </a:effectLst>
              </a:rPr>
              <a:t>1</a:t>
            </a:r>
            <a:r>
              <a:rPr lang="de-DE" sz="2600" dirty="0">
                <a:effectLst>
                  <a:outerShdw blurRad="38100" dist="38100" dir="2700000" algn="tl">
                    <a:srgbClr val="000000">
                      <a:alpha val="43137"/>
                    </a:srgbClr>
                  </a:outerShdw>
                </a:effectLst>
              </a:rPr>
              <a:t> </a:t>
            </a:r>
            <a:r>
              <a:rPr lang="de-DE" sz="2600" dirty="0">
                <a:solidFill>
                  <a:srgbClr val="FFFF00"/>
                </a:solidFill>
                <a:effectLst>
                  <a:outerShdw blurRad="38100" dist="38100" dir="2700000" algn="tl">
                    <a:srgbClr val="000000">
                      <a:alpha val="43137"/>
                    </a:srgbClr>
                  </a:outerShdw>
                </a:effectLst>
              </a:rPr>
              <a:t>Als der HERR </a:t>
            </a:r>
            <a:r>
              <a:rPr lang="de-DE" sz="2600" dirty="0">
                <a:solidFill>
                  <a:srgbClr val="00FF00"/>
                </a:solidFill>
                <a:effectLst>
                  <a:outerShdw blurRad="38100" dist="38100" dir="2700000" algn="tl">
                    <a:srgbClr val="000000">
                      <a:alpha val="43137"/>
                    </a:srgbClr>
                  </a:outerShdw>
                </a:effectLst>
              </a:rPr>
              <a:t>das Schicksal Zions wendete</a:t>
            </a:r>
            <a:r>
              <a:rPr lang="de-DE" sz="2600" dirty="0">
                <a:solidFill>
                  <a:srgbClr val="FFFF00"/>
                </a:solidFill>
                <a:effectLst>
                  <a:outerShdw blurRad="38100" dist="38100" dir="2700000" algn="tl">
                    <a:srgbClr val="000000">
                      <a:alpha val="43137"/>
                    </a:srgbClr>
                  </a:outerShdw>
                </a:effectLst>
              </a:rPr>
              <a:t>, </a:t>
            </a:r>
            <a:br>
              <a:rPr lang="de-DE" sz="2600" dirty="0">
                <a:solidFill>
                  <a:srgbClr val="FFFF00"/>
                </a:solidFill>
                <a:effectLst>
                  <a:outerShdw blurRad="38100" dist="38100" dir="2700000" algn="tl">
                    <a:srgbClr val="000000">
                      <a:alpha val="43137"/>
                    </a:srgbClr>
                  </a:outerShdw>
                </a:effectLst>
              </a:rPr>
            </a:br>
            <a:r>
              <a:rPr lang="de-DE" sz="2600" dirty="0">
                <a:solidFill>
                  <a:srgbClr val="FFFF00"/>
                </a:solidFill>
                <a:effectLst>
                  <a:outerShdw blurRad="38100" dist="38100" dir="2700000" algn="tl">
                    <a:srgbClr val="000000">
                      <a:alpha val="43137"/>
                    </a:srgbClr>
                  </a:outerShdw>
                </a:effectLst>
              </a:rPr>
              <a:t>da waren wir wie Träumende. </a:t>
            </a:r>
            <a:br>
              <a:rPr lang="de-DE" sz="2600" dirty="0">
                <a:solidFill>
                  <a:srgbClr val="FFFF00"/>
                </a:solidFill>
                <a:effectLst>
                  <a:outerShdw blurRad="38100" dist="38100" dir="2700000" algn="tl">
                    <a:srgbClr val="000000">
                      <a:alpha val="43137"/>
                    </a:srgbClr>
                  </a:outerShdw>
                </a:effectLst>
              </a:rPr>
            </a:br>
            <a:r>
              <a:rPr lang="de-DE" sz="2600" baseline="30000" dirty="0">
                <a:solidFill>
                  <a:schemeClr val="accent6">
                    <a:lumMod val="75000"/>
                  </a:schemeClr>
                </a:solidFill>
                <a:effectLst>
                  <a:outerShdw blurRad="38100" dist="38100" dir="2700000" algn="tl">
                    <a:srgbClr val="000000">
                      <a:alpha val="43137"/>
                    </a:srgbClr>
                  </a:outerShdw>
                </a:effectLst>
              </a:rPr>
              <a:t>2</a:t>
            </a:r>
            <a:r>
              <a:rPr lang="de-DE" sz="2600" dirty="0">
                <a:solidFill>
                  <a:srgbClr val="FFFF00"/>
                </a:solidFill>
                <a:effectLst>
                  <a:outerShdw blurRad="38100" dist="38100" dir="2700000" algn="tl">
                    <a:srgbClr val="000000">
                      <a:alpha val="43137"/>
                    </a:srgbClr>
                  </a:outerShdw>
                </a:effectLst>
              </a:rPr>
              <a:t> Da wurde unser Mund voll Lachens, </a:t>
            </a:r>
            <a:br>
              <a:rPr lang="de-DE" sz="2600" dirty="0">
                <a:solidFill>
                  <a:srgbClr val="FFFF00"/>
                </a:solidFill>
                <a:effectLst>
                  <a:outerShdw blurRad="38100" dist="38100" dir="2700000" algn="tl">
                    <a:srgbClr val="000000">
                      <a:alpha val="43137"/>
                    </a:srgbClr>
                  </a:outerShdw>
                </a:effectLst>
              </a:rPr>
            </a:br>
            <a:r>
              <a:rPr lang="de-DE" sz="2600" dirty="0">
                <a:solidFill>
                  <a:srgbClr val="FFFF00"/>
                </a:solidFill>
                <a:effectLst>
                  <a:outerShdw blurRad="38100" dist="38100" dir="2700000" algn="tl">
                    <a:srgbClr val="000000">
                      <a:alpha val="43137"/>
                    </a:srgbClr>
                  </a:outerShdw>
                </a:effectLst>
              </a:rPr>
              <a:t>und unsere Zunge voll Jubels; </a:t>
            </a:r>
            <a:br>
              <a:rPr lang="de-DE" sz="2600" dirty="0">
                <a:solidFill>
                  <a:srgbClr val="FFFF00"/>
                </a:solidFill>
                <a:effectLst>
                  <a:outerShdw blurRad="38100" dist="38100" dir="2700000" algn="tl">
                    <a:srgbClr val="000000">
                      <a:alpha val="43137"/>
                    </a:srgbClr>
                  </a:outerShdw>
                </a:effectLst>
              </a:rPr>
            </a:br>
            <a:r>
              <a:rPr lang="de-DE" sz="2600" dirty="0">
                <a:solidFill>
                  <a:srgbClr val="FFFF00"/>
                </a:solidFill>
                <a:effectLst>
                  <a:outerShdw blurRad="38100" dist="38100" dir="2700000" algn="tl">
                    <a:srgbClr val="000000">
                      <a:alpha val="43137"/>
                    </a:srgbClr>
                  </a:outerShdw>
                </a:effectLst>
              </a:rPr>
              <a:t>da sagte man unter den Nationen: </a:t>
            </a:r>
            <a:br>
              <a:rPr lang="de-DE" sz="2600" dirty="0">
                <a:solidFill>
                  <a:srgbClr val="FFFF00"/>
                </a:solidFill>
                <a:effectLst>
                  <a:outerShdw blurRad="38100" dist="38100" dir="2700000" algn="tl">
                    <a:srgbClr val="000000">
                      <a:alpha val="43137"/>
                    </a:srgbClr>
                  </a:outerShdw>
                </a:effectLst>
              </a:rPr>
            </a:br>
            <a:r>
              <a:rPr lang="de-DE" sz="2600" dirty="0">
                <a:solidFill>
                  <a:srgbClr val="FFFF00"/>
                </a:solidFill>
                <a:effectLst>
                  <a:outerShdw blurRad="38100" dist="38100" dir="2700000" algn="tl">
                    <a:srgbClr val="000000">
                      <a:alpha val="43137"/>
                    </a:srgbClr>
                  </a:outerShdw>
                </a:effectLst>
              </a:rPr>
              <a:t>Der HERR hat </a:t>
            </a:r>
            <a:r>
              <a:rPr lang="de-DE" sz="2600" dirty="0" err="1">
                <a:solidFill>
                  <a:srgbClr val="FFFF00"/>
                </a:solidFill>
                <a:effectLst>
                  <a:outerShdw blurRad="38100" dist="38100" dir="2700000" algn="tl">
                    <a:srgbClr val="000000">
                      <a:alpha val="43137"/>
                    </a:srgbClr>
                  </a:outerShdw>
                </a:effectLst>
              </a:rPr>
              <a:t>Grosses</a:t>
            </a:r>
            <a:r>
              <a:rPr lang="de-DE" sz="2600" dirty="0">
                <a:solidFill>
                  <a:srgbClr val="FFFF00"/>
                </a:solidFill>
                <a:effectLst>
                  <a:outerShdw blurRad="38100" dist="38100" dir="2700000" algn="tl">
                    <a:srgbClr val="000000">
                      <a:alpha val="43137"/>
                    </a:srgbClr>
                  </a:outerShdw>
                </a:effectLst>
              </a:rPr>
              <a:t> an ihnen getan! </a:t>
            </a:r>
            <a:br>
              <a:rPr lang="de-DE" sz="2600" dirty="0">
                <a:solidFill>
                  <a:srgbClr val="FFFF00"/>
                </a:solidFill>
                <a:effectLst>
                  <a:outerShdw blurRad="38100" dist="38100" dir="2700000" algn="tl">
                    <a:srgbClr val="000000">
                      <a:alpha val="43137"/>
                    </a:srgbClr>
                  </a:outerShdw>
                </a:effectLst>
              </a:rPr>
            </a:br>
            <a:r>
              <a:rPr lang="de-DE" sz="2600" baseline="30000" dirty="0">
                <a:solidFill>
                  <a:schemeClr val="accent6">
                    <a:lumMod val="75000"/>
                  </a:schemeClr>
                </a:solidFill>
                <a:effectLst>
                  <a:outerShdw blurRad="38100" dist="38100" dir="2700000" algn="tl">
                    <a:srgbClr val="000000">
                      <a:alpha val="43137"/>
                    </a:srgbClr>
                  </a:outerShdw>
                </a:effectLst>
              </a:rPr>
              <a:t>3</a:t>
            </a:r>
            <a:r>
              <a:rPr lang="de-DE" sz="2600" dirty="0">
                <a:solidFill>
                  <a:srgbClr val="FFFF00"/>
                </a:solidFill>
                <a:effectLst>
                  <a:outerShdw blurRad="38100" dist="38100" dir="2700000" algn="tl">
                    <a:srgbClr val="000000">
                      <a:alpha val="43137"/>
                    </a:srgbClr>
                  </a:outerShdw>
                </a:effectLst>
              </a:rPr>
              <a:t> Der HERR hat </a:t>
            </a:r>
            <a:r>
              <a:rPr lang="de-DE" sz="2600" dirty="0" err="1">
                <a:solidFill>
                  <a:srgbClr val="FFFF00"/>
                </a:solidFill>
                <a:effectLst>
                  <a:outerShdw blurRad="38100" dist="38100" dir="2700000" algn="tl">
                    <a:srgbClr val="000000">
                      <a:alpha val="43137"/>
                    </a:srgbClr>
                  </a:outerShdw>
                </a:effectLst>
              </a:rPr>
              <a:t>Grosses</a:t>
            </a:r>
            <a:r>
              <a:rPr lang="de-DE" sz="2600" dirty="0">
                <a:solidFill>
                  <a:srgbClr val="FFFF00"/>
                </a:solidFill>
                <a:effectLst>
                  <a:outerShdw blurRad="38100" dist="38100" dir="2700000" algn="tl">
                    <a:srgbClr val="000000">
                      <a:alpha val="43137"/>
                    </a:srgbClr>
                  </a:outerShdw>
                </a:effectLst>
              </a:rPr>
              <a:t> an uns getan! </a:t>
            </a:r>
            <a:br>
              <a:rPr lang="de-DE" sz="2600" dirty="0">
                <a:solidFill>
                  <a:srgbClr val="FFFF00"/>
                </a:solidFill>
                <a:effectLst>
                  <a:outerShdw blurRad="38100" dist="38100" dir="2700000" algn="tl">
                    <a:srgbClr val="000000">
                      <a:alpha val="43137"/>
                    </a:srgbClr>
                  </a:outerShdw>
                </a:effectLst>
              </a:rPr>
            </a:br>
            <a:r>
              <a:rPr lang="de-DE" sz="2600" dirty="0">
                <a:solidFill>
                  <a:srgbClr val="FFFF00"/>
                </a:solidFill>
                <a:effectLst>
                  <a:outerShdw blurRad="38100" dist="38100" dir="2700000" algn="tl">
                    <a:srgbClr val="000000">
                      <a:alpha val="43137"/>
                    </a:srgbClr>
                  </a:outerShdw>
                </a:effectLst>
              </a:rPr>
              <a:t>Wir waren fröhlich!</a:t>
            </a:r>
          </a:p>
        </p:txBody>
      </p:sp>
      <p:pic>
        <p:nvPicPr>
          <p:cNvPr id="140292" name="Picture 2" descr="http://upload.wikimedia.org/wikipedia/commons/thumb/4/4c/Israel-2013%282%29-Aerial-Jerusalem-Temple_Mount-Temple_Mount_%28south_exposure%29.jpg/640px-Israel-2013%282%29-Aerial-Jerusalem-Temple_Mount-Temple_Mount_%28south_exposure%2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6075" y="1628776"/>
            <a:ext cx="4389438" cy="32940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3" name="Textfeld 7"/>
          <p:cNvSpPr txBox="1">
            <a:spLocks noChangeArrowheads="1"/>
          </p:cNvSpPr>
          <p:nvPr/>
        </p:nvSpPr>
        <p:spPr bwMode="auto">
          <a:xfrm>
            <a:off x="9442822" y="4922839"/>
            <a:ext cx="171774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a:spcBef>
                <a:spcPct val="20000"/>
              </a:spcBef>
              <a:buClr>
                <a:schemeClr val="tx1"/>
              </a:buClr>
              <a:buChar char="•"/>
              <a:defRPr sz="2800">
                <a:solidFill>
                  <a:schemeClr val="tx1"/>
                </a:solidFill>
                <a:latin typeface="Verdana" pitchFamily="34" charset="0"/>
              </a:defRPr>
            </a:lvl2pPr>
            <a:lvl3pPr marL="1143000" indent="-22860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a:spcBef>
                <a:spcPct val="20000"/>
              </a:spcBef>
              <a:buClr>
                <a:schemeClr val="tx2"/>
              </a:buClr>
              <a:buChar char="•"/>
              <a:defRPr sz="2000">
                <a:solidFill>
                  <a:schemeClr val="tx1"/>
                </a:solidFill>
                <a:latin typeface="Verdana" pitchFamily="34" charset="0"/>
              </a:defRPr>
            </a:lvl4pPr>
            <a:lvl5pPr marL="2057400" indent="-22860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a:spcBef>
                <a:spcPct val="0"/>
              </a:spcBef>
              <a:buClrTx/>
              <a:buSzTx/>
              <a:buFontTx/>
              <a:buNone/>
            </a:pPr>
            <a:r>
              <a:rPr lang="de-DE" altLang="de-DE" sz="1000" dirty="0">
                <a:solidFill>
                  <a:schemeClr val="bg1"/>
                </a:solidFill>
              </a:rPr>
              <a:t>Godot13 CC-BY-SA 3.0</a:t>
            </a:r>
          </a:p>
        </p:txBody>
      </p:sp>
      <p:cxnSp>
        <p:nvCxnSpPr>
          <p:cNvPr id="6" name="Connecteur droit 5"/>
          <p:cNvCxnSpPr/>
          <p:nvPr/>
        </p:nvCxnSpPr>
        <p:spPr>
          <a:xfrm>
            <a:off x="470517" y="0"/>
            <a:ext cx="0" cy="6858000"/>
          </a:xfrm>
          <a:prstGeom prst="line">
            <a:avLst/>
          </a:prstGeom>
          <a:ln>
            <a:solidFill>
              <a:schemeClr val="accent6">
                <a:lumMod val="75000"/>
              </a:schemeClr>
            </a:solidFill>
          </a:ln>
        </p:spPr>
        <p:style>
          <a:lnRef idx="3">
            <a:schemeClr val="accent1"/>
          </a:lnRef>
          <a:fillRef idx="0">
            <a:schemeClr val="accent1"/>
          </a:fillRef>
          <a:effectRef idx="2">
            <a:schemeClr val="accent1"/>
          </a:effectRef>
          <a:fontRef idx="minor">
            <a:schemeClr val="tx1"/>
          </a:fontRef>
        </p:style>
      </p:cxnSp>
      <p:sp>
        <p:nvSpPr>
          <p:cNvPr id="8" name="Rectangle 7"/>
          <p:cNvSpPr/>
          <p:nvPr/>
        </p:nvSpPr>
        <p:spPr>
          <a:xfrm>
            <a:off x="11292397" y="0"/>
            <a:ext cx="899603" cy="6858000"/>
          </a:xfrm>
          <a:prstGeom prst="rect">
            <a:avLst/>
          </a:prstGeom>
          <a:solidFill>
            <a:schemeClr val="accent6">
              <a:lumMod val="75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2"/>
          <p:cNvSpPr txBox="1">
            <a:spLocks noChangeArrowheads="1"/>
          </p:cNvSpPr>
          <p:nvPr/>
        </p:nvSpPr>
        <p:spPr>
          <a:xfrm>
            <a:off x="470517" y="0"/>
            <a:ext cx="10821880" cy="1397120"/>
          </a:xfrm>
          <a:prstGeom prst="rect">
            <a:avLst/>
          </a:prstGeom>
          <a:noFill/>
          <a:ln>
            <a:noFill/>
          </a:ln>
          <a:effectLst>
            <a:outerShdw blurRad="50800" dist="38100" dir="2700000" algn="tl" rotWithShape="0">
              <a:prstClr val="black">
                <a:alpha val="40000"/>
              </a:prstClr>
            </a:outerShdw>
          </a:effectLst>
        </p:spPr>
        <p:txBody>
          <a:bodyPr vert="horz" wrap="square" lIns="91440" tIns="27432" rIns="91440" bIns="45720" anchor="b" anchorCtr="0" compatLnSpc="1">
            <a:normAutofit/>
          </a:bodyPr>
          <a:lstStyle>
            <a:lvl1pPr marL="0" marR="0" lvl="0" indent="0" algn="l" defTabSz="914400" rtl="0" fontAlgn="auto" hangingPunct="1">
              <a:lnSpc>
                <a:spcPct val="90000"/>
              </a:lnSpc>
              <a:spcBef>
                <a:spcPts val="0"/>
              </a:spcBef>
              <a:spcAft>
                <a:spcPts val="0"/>
              </a:spcAft>
              <a:buNone/>
              <a:tabLst/>
              <a:defRPr lang="fr-FR" sz="4400" b="1" i="0" u="none" strike="noStrike" kern="1200" cap="none" spc="-50" baseline="0">
                <a:solidFill>
                  <a:srgbClr val="E32D91"/>
                </a:solidFill>
                <a:uFillTx/>
                <a:latin typeface="Century Schoolbook"/>
              </a:defRPr>
            </a:lvl1pPr>
          </a:lstStyle>
          <a:p>
            <a:pPr algn="ctr">
              <a:defRPr/>
            </a:pPr>
            <a:r>
              <a:rPr lang="de-DE" dirty="0">
                <a:solidFill>
                  <a:schemeClr val="bg1"/>
                </a:solidFill>
              </a:rPr>
              <a:t>5-10 Juni 1967: Sechstage-Krieg</a:t>
            </a:r>
          </a:p>
        </p:txBody>
      </p:sp>
    </p:spTree>
    <p:extLst>
      <p:ext uri="{BB962C8B-B14F-4D97-AF65-F5344CB8AC3E}">
        <p14:creationId xmlns:p14="http://schemas.microsoft.com/office/powerpoint/2010/main" val="3202974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1" name="Rectangle 3"/>
          <p:cNvSpPr>
            <a:spLocks noGrp="1" noChangeArrowheads="1"/>
          </p:cNvSpPr>
          <p:nvPr>
            <p:ph type="body" sz="half" idx="1"/>
          </p:nvPr>
        </p:nvSpPr>
        <p:spPr>
          <a:xfrm>
            <a:off x="470516" y="1988084"/>
            <a:ext cx="5720733" cy="4041242"/>
          </a:xfrm>
        </p:spPr>
        <p:txBody>
          <a:bodyPr>
            <a:normAutofit/>
          </a:bodyPr>
          <a:lstStyle/>
          <a:p>
            <a:pPr marL="0" indent="0" algn="ctr">
              <a:buNone/>
              <a:defRPr/>
            </a:pPr>
            <a:r>
              <a:rPr lang="de-DE" sz="2800" dirty="0">
                <a:solidFill>
                  <a:schemeClr val="accent4">
                    <a:lumMod val="50000"/>
                  </a:schemeClr>
                </a:solidFill>
              </a:rPr>
              <a:t>Zurück beim Tempel, </a:t>
            </a:r>
            <a:br>
              <a:rPr lang="de-DE" sz="2800" dirty="0">
                <a:solidFill>
                  <a:schemeClr val="accent4">
                    <a:lumMod val="50000"/>
                  </a:schemeClr>
                </a:solidFill>
              </a:rPr>
            </a:br>
            <a:r>
              <a:rPr lang="de-DE" sz="2800" dirty="0">
                <a:solidFill>
                  <a:schemeClr val="accent4">
                    <a:lumMod val="50000"/>
                  </a:schemeClr>
                </a:solidFill>
              </a:rPr>
              <a:t>an der Klagemauer</a:t>
            </a:r>
          </a:p>
          <a:p>
            <a:pPr algn="ctr" eaLnBrk="1" hangingPunct="1">
              <a:defRPr/>
            </a:pPr>
            <a:endParaRPr lang="fr-FR" sz="2800" dirty="0">
              <a:solidFill>
                <a:schemeClr val="accent4">
                  <a:lumMod val="50000"/>
                </a:schemeClr>
              </a:solidFill>
            </a:endParaRPr>
          </a:p>
          <a:p>
            <a:pPr algn="ctr">
              <a:buClr>
                <a:schemeClr val="accent6">
                  <a:lumMod val="75000"/>
                </a:schemeClr>
              </a:buClr>
              <a:buFont typeface="Wingdings" panose="05000000000000000000" pitchFamily="2" charset="2"/>
              <a:buChar char="Ø"/>
              <a:defRPr/>
            </a:pPr>
            <a:r>
              <a:rPr lang="fr-FR" sz="2800" dirty="0">
                <a:solidFill>
                  <a:schemeClr val="accent4">
                    <a:lumMod val="50000"/>
                  </a:schemeClr>
                </a:solidFill>
              </a:rPr>
              <a:t> </a:t>
            </a:r>
            <a:r>
              <a:rPr lang="de-DE" sz="2800" dirty="0">
                <a:solidFill>
                  <a:schemeClr val="accent4">
                    <a:lumMod val="50000"/>
                  </a:schemeClr>
                </a:solidFill>
              </a:rPr>
              <a:t>Die Westmauer stellt ein Überrest der einstigen westlichen Stützmauer </a:t>
            </a:r>
            <a:br>
              <a:rPr lang="de-DE" sz="2800" dirty="0">
                <a:solidFill>
                  <a:schemeClr val="accent4">
                    <a:lumMod val="50000"/>
                  </a:schemeClr>
                </a:solidFill>
              </a:rPr>
            </a:br>
            <a:r>
              <a:rPr lang="de-DE" sz="2800" dirty="0">
                <a:solidFill>
                  <a:schemeClr val="accent4">
                    <a:lumMod val="50000"/>
                  </a:schemeClr>
                </a:solidFill>
              </a:rPr>
              <a:t>des Zweiten Tempels dar</a:t>
            </a:r>
            <a:r>
              <a:rPr lang="fr-FR" sz="2800" dirty="0">
                <a:solidFill>
                  <a:schemeClr val="accent4">
                    <a:lumMod val="50000"/>
                  </a:schemeClr>
                </a:solidFill>
              </a:rPr>
              <a:t>.</a:t>
            </a:r>
          </a:p>
        </p:txBody>
      </p:sp>
      <p:pic>
        <p:nvPicPr>
          <p:cNvPr id="141316" name="Grafik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24575" y="2053163"/>
            <a:ext cx="5042704" cy="33618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7" name="Textfeld 3"/>
          <p:cNvSpPr txBox="1">
            <a:spLocks noChangeArrowheads="1"/>
          </p:cNvSpPr>
          <p:nvPr/>
        </p:nvSpPr>
        <p:spPr bwMode="auto">
          <a:xfrm>
            <a:off x="10820709" y="5168744"/>
            <a:ext cx="34657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a:spcBef>
                <a:spcPct val="20000"/>
              </a:spcBef>
              <a:buClr>
                <a:schemeClr val="tx1"/>
              </a:buClr>
              <a:buChar char="•"/>
              <a:defRPr sz="2800">
                <a:solidFill>
                  <a:schemeClr val="tx1"/>
                </a:solidFill>
                <a:latin typeface="Verdana" pitchFamily="34" charset="0"/>
              </a:defRPr>
            </a:lvl2pPr>
            <a:lvl3pPr marL="1143000" indent="-22860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a:spcBef>
                <a:spcPct val="20000"/>
              </a:spcBef>
              <a:buClr>
                <a:schemeClr val="tx2"/>
              </a:buClr>
              <a:buChar char="•"/>
              <a:defRPr sz="2000">
                <a:solidFill>
                  <a:schemeClr val="tx1"/>
                </a:solidFill>
                <a:latin typeface="Verdana" pitchFamily="34" charset="0"/>
              </a:defRPr>
            </a:lvl4pPr>
            <a:lvl5pPr marL="2057400" indent="-22860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a:spcBef>
                <a:spcPct val="0"/>
              </a:spcBef>
              <a:buClrTx/>
              <a:buSzTx/>
              <a:buFontTx/>
              <a:buNone/>
            </a:pPr>
            <a:r>
              <a:rPr lang="fr-FR" altLang="de-DE" sz="1000" dirty="0">
                <a:solidFill>
                  <a:schemeClr val="tx1">
                    <a:lumMod val="85000"/>
                  </a:schemeClr>
                </a:solidFill>
              </a:rPr>
              <a:t>RL</a:t>
            </a:r>
          </a:p>
        </p:txBody>
      </p:sp>
      <p:cxnSp>
        <p:nvCxnSpPr>
          <p:cNvPr id="6" name="Connecteur droit 5"/>
          <p:cNvCxnSpPr/>
          <p:nvPr/>
        </p:nvCxnSpPr>
        <p:spPr>
          <a:xfrm>
            <a:off x="470517" y="0"/>
            <a:ext cx="0" cy="6858000"/>
          </a:xfrm>
          <a:prstGeom prst="line">
            <a:avLst/>
          </a:prstGeom>
          <a:ln>
            <a:solidFill>
              <a:schemeClr val="accent6">
                <a:lumMod val="75000"/>
              </a:schemeClr>
            </a:solidFill>
          </a:ln>
        </p:spPr>
        <p:style>
          <a:lnRef idx="3">
            <a:schemeClr val="accent1"/>
          </a:lnRef>
          <a:fillRef idx="0">
            <a:schemeClr val="accent1"/>
          </a:fillRef>
          <a:effectRef idx="2">
            <a:schemeClr val="accent1"/>
          </a:effectRef>
          <a:fontRef idx="minor">
            <a:schemeClr val="tx1"/>
          </a:fontRef>
        </p:style>
      </p:cxnSp>
      <p:sp>
        <p:nvSpPr>
          <p:cNvPr id="8" name="Rectangle 7"/>
          <p:cNvSpPr/>
          <p:nvPr/>
        </p:nvSpPr>
        <p:spPr>
          <a:xfrm>
            <a:off x="11292397" y="0"/>
            <a:ext cx="899603" cy="6858000"/>
          </a:xfrm>
          <a:prstGeom prst="rect">
            <a:avLst/>
          </a:prstGeom>
          <a:solidFill>
            <a:schemeClr val="accent6">
              <a:lumMod val="75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2"/>
          <p:cNvSpPr txBox="1">
            <a:spLocks noChangeArrowheads="1"/>
          </p:cNvSpPr>
          <p:nvPr/>
        </p:nvSpPr>
        <p:spPr>
          <a:xfrm>
            <a:off x="470517" y="0"/>
            <a:ext cx="10821880" cy="1397120"/>
          </a:xfrm>
          <a:prstGeom prst="rect">
            <a:avLst/>
          </a:prstGeom>
          <a:noFill/>
          <a:ln>
            <a:noFill/>
          </a:ln>
          <a:effectLst>
            <a:outerShdw blurRad="50800" dist="38100" dir="2700000" algn="tl" rotWithShape="0">
              <a:prstClr val="black">
                <a:alpha val="40000"/>
              </a:prstClr>
            </a:outerShdw>
          </a:effectLst>
        </p:spPr>
        <p:txBody>
          <a:bodyPr vert="horz" wrap="square" lIns="91440" tIns="27432" rIns="91440" bIns="45720" anchor="b" anchorCtr="0" compatLnSpc="1">
            <a:normAutofit/>
          </a:bodyPr>
          <a:lstStyle>
            <a:lvl1pPr marL="0" marR="0" lvl="0" indent="0" algn="l" defTabSz="914400" rtl="0" fontAlgn="auto" hangingPunct="1">
              <a:lnSpc>
                <a:spcPct val="90000"/>
              </a:lnSpc>
              <a:spcBef>
                <a:spcPts val="0"/>
              </a:spcBef>
              <a:spcAft>
                <a:spcPts val="0"/>
              </a:spcAft>
              <a:buNone/>
              <a:tabLst/>
              <a:defRPr lang="fr-FR" sz="4400" b="1" i="0" u="none" strike="noStrike" kern="1200" cap="none" spc="-50" baseline="0">
                <a:solidFill>
                  <a:srgbClr val="E32D91"/>
                </a:solidFill>
                <a:uFillTx/>
                <a:latin typeface="Century Schoolbook"/>
              </a:defRPr>
            </a:lvl1pPr>
          </a:lstStyle>
          <a:p>
            <a:pPr algn="ctr">
              <a:defRPr/>
            </a:pPr>
            <a:r>
              <a:rPr lang="de-DE" dirty="0">
                <a:solidFill>
                  <a:schemeClr val="bg1"/>
                </a:solidFill>
              </a:rPr>
              <a:t>5-10 Juni 1967: Sechstage-Krieg</a:t>
            </a:r>
          </a:p>
        </p:txBody>
      </p:sp>
    </p:spTree>
    <p:extLst>
      <p:ext uri="{BB962C8B-B14F-4D97-AF65-F5344CB8AC3E}">
        <p14:creationId xmlns:p14="http://schemas.microsoft.com/office/powerpoint/2010/main" val="1467650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5" name="Rectangle 3"/>
          <p:cNvSpPr>
            <a:spLocks noGrp="1" noChangeArrowheads="1"/>
          </p:cNvSpPr>
          <p:nvPr>
            <p:ph type="body" sz="half" idx="1"/>
          </p:nvPr>
        </p:nvSpPr>
        <p:spPr>
          <a:xfrm>
            <a:off x="542925" y="1988840"/>
            <a:ext cx="4761037" cy="4608512"/>
          </a:xfrm>
        </p:spPr>
        <p:txBody>
          <a:bodyPr/>
          <a:lstStyle/>
          <a:p>
            <a:pPr marL="0" indent="0" algn="ctr">
              <a:buNone/>
              <a:defRPr/>
            </a:pPr>
            <a:r>
              <a:rPr lang="de-DE" sz="3000" dirty="0">
                <a:solidFill>
                  <a:schemeClr val="accent6">
                    <a:lumMod val="75000"/>
                  </a:schemeClr>
                </a:solidFill>
                <a:effectLst>
                  <a:outerShdw blurRad="38100" dist="38100" dir="2700000" algn="tl">
                    <a:srgbClr val="000000">
                      <a:alpha val="43137"/>
                    </a:srgbClr>
                  </a:outerShdw>
                </a:effectLst>
              </a:rPr>
              <a:t>Nach 6 Tagen: </a:t>
            </a:r>
            <a:br>
              <a:rPr lang="de-DE" sz="3000" dirty="0">
                <a:solidFill>
                  <a:schemeClr val="accent6">
                    <a:lumMod val="75000"/>
                  </a:schemeClr>
                </a:solidFill>
                <a:effectLst>
                  <a:outerShdw blurRad="38100" dist="38100" dir="2700000" algn="tl">
                    <a:srgbClr val="000000">
                      <a:alpha val="43137"/>
                    </a:srgbClr>
                  </a:outerShdw>
                </a:effectLst>
              </a:rPr>
            </a:br>
            <a:r>
              <a:rPr lang="de-DE" sz="3000" dirty="0">
                <a:solidFill>
                  <a:schemeClr val="accent4">
                    <a:lumMod val="50000"/>
                  </a:schemeClr>
                </a:solidFill>
              </a:rPr>
              <a:t>Eine Nation hatte überlebt.</a:t>
            </a:r>
          </a:p>
          <a:p>
            <a:pPr marL="0" indent="0" algn="ctr">
              <a:buNone/>
              <a:defRPr/>
            </a:pPr>
            <a:endParaRPr lang="de-DE" sz="3000" dirty="0">
              <a:solidFill>
                <a:schemeClr val="accent4">
                  <a:lumMod val="50000"/>
                </a:schemeClr>
              </a:solidFill>
            </a:endParaRPr>
          </a:p>
          <a:p>
            <a:pPr algn="ctr">
              <a:buClr>
                <a:schemeClr val="accent6">
                  <a:lumMod val="75000"/>
                </a:schemeClr>
              </a:buClr>
              <a:buFont typeface="Wingdings" panose="05000000000000000000" pitchFamily="2" charset="2"/>
              <a:buChar char="Ø"/>
              <a:defRPr/>
            </a:pPr>
            <a:r>
              <a:rPr lang="de-DE" sz="3000" dirty="0">
                <a:solidFill>
                  <a:schemeClr val="accent4">
                    <a:lumMod val="50000"/>
                  </a:schemeClr>
                </a:solidFill>
              </a:rPr>
              <a:t> </a:t>
            </a:r>
            <a:r>
              <a:rPr lang="de-DE" sz="3000" dirty="0">
                <a:solidFill>
                  <a:schemeClr val="accent6">
                    <a:lumMod val="75000"/>
                  </a:schemeClr>
                </a:solidFill>
                <a:effectLst>
                  <a:outerShdw blurRad="38100" dist="38100" dir="2700000" algn="tl">
                    <a:srgbClr val="000000">
                      <a:alpha val="43137"/>
                    </a:srgbClr>
                  </a:outerShdw>
                </a:effectLst>
              </a:rPr>
              <a:t>Sonntag:</a:t>
            </a:r>
            <a:r>
              <a:rPr lang="de-DE" sz="3000" dirty="0">
                <a:solidFill>
                  <a:schemeClr val="accent4">
                    <a:lumMod val="50000"/>
                  </a:schemeClr>
                </a:solidFill>
              </a:rPr>
              <a:t> </a:t>
            </a:r>
            <a:br>
              <a:rPr lang="de-DE" sz="3000" dirty="0">
                <a:solidFill>
                  <a:schemeClr val="accent4">
                    <a:lumMod val="50000"/>
                  </a:schemeClr>
                </a:solidFill>
              </a:rPr>
            </a:br>
            <a:r>
              <a:rPr lang="de-DE" sz="3000" dirty="0">
                <a:solidFill>
                  <a:schemeClr val="accent4">
                    <a:lumMod val="50000"/>
                  </a:schemeClr>
                </a:solidFill>
              </a:rPr>
              <a:t>Ruhe an allen 3 Fronten.</a:t>
            </a:r>
          </a:p>
          <a:p>
            <a:pPr algn="ctr" eaLnBrk="1" hangingPunct="1">
              <a:buClr>
                <a:schemeClr val="accent6">
                  <a:lumMod val="75000"/>
                </a:schemeClr>
              </a:buClr>
              <a:buFont typeface="Wingdings" panose="05000000000000000000" pitchFamily="2" charset="2"/>
              <a:buChar char="Ø"/>
              <a:defRPr/>
            </a:pPr>
            <a:r>
              <a:rPr lang="de-DE" sz="3000" dirty="0">
                <a:solidFill>
                  <a:schemeClr val="accent4">
                    <a:lumMod val="50000"/>
                  </a:schemeClr>
                </a:solidFill>
              </a:rPr>
              <a:t> Parade in Jerusalem</a:t>
            </a:r>
          </a:p>
        </p:txBody>
      </p:sp>
      <p:pic>
        <p:nvPicPr>
          <p:cNvPr id="142340" name="Picture 2" descr="http://upload.wikimedia.org/wikipedia/commons/thumb/2/2e/Temple_Mount_%28Aerial_view%2C_2007%29_03.jpg/800px-Temple_Mount_%28Aerial_view%2C_2007%29_0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7888" y="1988840"/>
            <a:ext cx="4959350" cy="32861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41" name="Textfeld 6"/>
          <p:cNvSpPr txBox="1">
            <a:spLocks noChangeArrowheads="1"/>
          </p:cNvSpPr>
          <p:nvPr/>
        </p:nvSpPr>
        <p:spPr bwMode="auto">
          <a:xfrm>
            <a:off x="9332814" y="5274965"/>
            <a:ext cx="18002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a:spcBef>
                <a:spcPct val="20000"/>
              </a:spcBef>
              <a:buClr>
                <a:schemeClr val="tx1"/>
              </a:buClr>
              <a:buChar char="•"/>
              <a:defRPr sz="2800">
                <a:solidFill>
                  <a:schemeClr val="tx1"/>
                </a:solidFill>
                <a:latin typeface="Verdana" pitchFamily="34" charset="0"/>
              </a:defRPr>
            </a:lvl2pPr>
            <a:lvl3pPr marL="1143000" indent="-22860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a:spcBef>
                <a:spcPct val="20000"/>
              </a:spcBef>
              <a:buClr>
                <a:schemeClr val="tx2"/>
              </a:buClr>
              <a:buChar char="•"/>
              <a:defRPr sz="2000">
                <a:solidFill>
                  <a:schemeClr val="tx1"/>
                </a:solidFill>
                <a:latin typeface="Verdana" pitchFamily="34" charset="0"/>
              </a:defRPr>
            </a:lvl4pPr>
            <a:lvl5pPr marL="2057400" indent="-22860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a:spcBef>
                <a:spcPct val="0"/>
              </a:spcBef>
              <a:buClrTx/>
              <a:buSzTx/>
              <a:buFontTx/>
              <a:buNone/>
            </a:pPr>
            <a:r>
              <a:rPr lang="de-DE" altLang="de-DE" sz="1000" dirty="0">
                <a:solidFill>
                  <a:schemeClr val="bg1"/>
                </a:solidFill>
              </a:rPr>
              <a:t>Godot13 CC-BY-SA 3.0</a:t>
            </a:r>
          </a:p>
        </p:txBody>
      </p:sp>
      <p:cxnSp>
        <p:nvCxnSpPr>
          <p:cNvPr id="6" name="Connecteur droit 5"/>
          <p:cNvCxnSpPr/>
          <p:nvPr/>
        </p:nvCxnSpPr>
        <p:spPr>
          <a:xfrm>
            <a:off x="470517" y="0"/>
            <a:ext cx="0" cy="6858000"/>
          </a:xfrm>
          <a:prstGeom prst="line">
            <a:avLst/>
          </a:prstGeom>
          <a:ln>
            <a:solidFill>
              <a:schemeClr val="accent6">
                <a:lumMod val="75000"/>
              </a:schemeClr>
            </a:solidFill>
          </a:ln>
        </p:spPr>
        <p:style>
          <a:lnRef idx="3">
            <a:schemeClr val="accent1"/>
          </a:lnRef>
          <a:fillRef idx="0">
            <a:schemeClr val="accent1"/>
          </a:fillRef>
          <a:effectRef idx="2">
            <a:schemeClr val="accent1"/>
          </a:effectRef>
          <a:fontRef idx="minor">
            <a:schemeClr val="tx1"/>
          </a:fontRef>
        </p:style>
      </p:cxnSp>
      <p:sp>
        <p:nvSpPr>
          <p:cNvPr id="8" name="Rectangle 7"/>
          <p:cNvSpPr/>
          <p:nvPr/>
        </p:nvSpPr>
        <p:spPr>
          <a:xfrm>
            <a:off x="11292397" y="0"/>
            <a:ext cx="899603" cy="6858000"/>
          </a:xfrm>
          <a:prstGeom prst="rect">
            <a:avLst/>
          </a:prstGeom>
          <a:solidFill>
            <a:schemeClr val="accent6">
              <a:lumMod val="75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0" name="Rectangle 2"/>
          <p:cNvSpPr txBox="1">
            <a:spLocks noChangeArrowheads="1"/>
          </p:cNvSpPr>
          <p:nvPr/>
        </p:nvSpPr>
        <p:spPr>
          <a:xfrm>
            <a:off x="470517" y="0"/>
            <a:ext cx="10821880" cy="1397120"/>
          </a:xfrm>
          <a:prstGeom prst="rect">
            <a:avLst/>
          </a:prstGeom>
          <a:noFill/>
          <a:ln>
            <a:noFill/>
          </a:ln>
          <a:effectLst>
            <a:outerShdw blurRad="50800" dist="38100" dir="2700000" algn="tl" rotWithShape="0">
              <a:prstClr val="black">
                <a:alpha val="40000"/>
              </a:prstClr>
            </a:outerShdw>
          </a:effectLst>
        </p:spPr>
        <p:txBody>
          <a:bodyPr vert="horz" wrap="square" lIns="91440" tIns="27432" rIns="91440" bIns="45720" anchor="b" anchorCtr="0" compatLnSpc="1">
            <a:normAutofit/>
          </a:bodyPr>
          <a:lstStyle>
            <a:lvl1pPr marL="0" marR="0" lvl="0" indent="0" algn="l" defTabSz="914400" rtl="0" fontAlgn="auto" hangingPunct="1">
              <a:lnSpc>
                <a:spcPct val="90000"/>
              </a:lnSpc>
              <a:spcBef>
                <a:spcPts val="0"/>
              </a:spcBef>
              <a:spcAft>
                <a:spcPts val="0"/>
              </a:spcAft>
              <a:buNone/>
              <a:tabLst/>
              <a:defRPr lang="fr-FR" sz="4400" b="1" i="0" u="none" strike="noStrike" kern="1200" cap="none" spc="-50" baseline="0">
                <a:solidFill>
                  <a:srgbClr val="E32D91"/>
                </a:solidFill>
                <a:uFillTx/>
                <a:latin typeface="Century Schoolbook"/>
              </a:defRPr>
            </a:lvl1pPr>
          </a:lstStyle>
          <a:p>
            <a:pPr algn="ctr">
              <a:defRPr/>
            </a:pPr>
            <a:r>
              <a:rPr lang="de-DE" dirty="0">
                <a:solidFill>
                  <a:schemeClr val="bg1"/>
                </a:solidFill>
              </a:rPr>
              <a:t>5-10 Juni 1967: Sechstage-Krieg</a:t>
            </a:r>
          </a:p>
        </p:txBody>
      </p:sp>
    </p:spTree>
    <p:extLst>
      <p:ext uri="{BB962C8B-B14F-4D97-AF65-F5344CB8AC3E}">
        <p14:creationId xmlns:p14="http://schemas.microsoft.com/office/powerpoint/2010/main" val="1137385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4" name="Rectangle 4"/>
          <p:cNvSpPr>
            <a:spLocks noGrp="1" noChangeArrowheads="1"/>
          </p:cNvSpPr>
          <p:nvPr>
            <p:ph type="body" sz="half" idx="2"/>
          </p:nvPr>
        </p:nvSpPr>
        <p:spPr>
          <a:xfrm>
            <a:off x="4114801" y="2160290"/>
            <a:ext cx="7177596" cy="3744118"/>
          </a:xfrm>
        </p:spPr>
        <p:txBody>
          <a:bodyPr/>
          <a:lstStyle/>
          <a:p>
            <a:pPr>
              <a:buClr>
                <a:schemeClr val="accent6">
                  <a:lumMod val="75000"/>
                </a:schemeClr>
              </a:buClr>
              <a:buFont typeface="Wingdings" panose="05000000000000000000" pitchFamily="2" charset="2"/>
              <a:buChar char="Ø"/>
              <a:defRPr/>
            </a:pPr>
            <a:r>
              <a:rPr lang="fr-FR" sz="2400" dirty="0">
                <a:solidFill>
                  <a:schemeClr val="accent4">
                    <a:lumMod val="50000"/>
                  </a:schemeClr>
                </a:solidFill>
              </a:rPr>
              <a:t> </a:t>
            </a:r>
            <a:r>
              <a:rPr lang="de-DE" sz="2600" dirty="0">
                <a:solidFill>
                  <a:schemeClr val="accent4">
                    <a:lumMod val="50000"/>
                  </a:schemeClr>
                </a:solidFill>
              </a:rPr>
              <a:t>Eroberung der Sinai-Halbinsel</a:t>
            </a:r>
          </a:p>
          <a:p>
            <a:pPr>
              <a:buClr>
                <a:schemeClr val="accent6">
                  <a:lumMod val="75000"/>
                </a:schemeClr>
              </a:buClr>
              <a:buFont typeface="Wingdings" panose="05000000000000000000" pitchFamily="2" charset="2"/>
              <a:buChar char="Ø"/>
              <a:defRPr/>
            </a:pPr>
            <a:r>
              <a:rPr lang="de-DE" sz="2600" dirty="0">
                <a:solidFill>
                  <a:schemeClr val="accent4">
                    <a:lumMod val="50000"/>
                  </a:schemeClr>
                </a:solidFill>
              </a:rPr>
              <a:t> Eroberung des Gazastreifens</a:t>
            </a:r>
          </a:p>
          <a:p>
            <a:pPr>
              <a:buClr>
                <a:schemeClr val="accent6">
                  <a:lumMod val="75000"/>
                </a:schemeClr>
              </a:buClr>
              <a:buFont typeface="Wingdings" panose="05000000000000000000" pitchFamily="2" charset="2"/>
              <a:buChar char="Ø"/>
              <a:defRPr/>
            </a:pPr>
            <a:r>
              <a:rPr lang="de-DE" sz="2600" dirty="0">
                <a:solidFill>
                  <a:schemeClr val="accent4">
                    <a:lumMod val="50000"/>
                  </a:schemeClr>
                </a:solidFill>
              </a:rPr>
              <a:t> Eroberung des Westjordanlandes </a:t>
            </a:r>
            <a:br>
              <a:rPr lang="de-DE" sz="2600" dirty="0">
                <a:solidFill>
                  <a:schemeClr val="accent4">
                    <a:lumMod val="50000"/>
                  </a:schemeClr>
                </a:solidFill>
              </a:rPr>
            </a:br>
            <a:r>
              <a:rPr lang="de-DE" sz="2600" dirty="0">
                <a:solidFill>
                  <a:schemeClr val="accent4">
                    <a:lumMod val="50000"/>
                  </a:schemeClr>
                </a:solidFill>
              </a:rPr>
              <a:t>mit Ost-Jerusalem und dem Tempelberg</a:t>
            </a:r>
          </a:p>
          <a:p>
            <a:pPr>
              <a:buClr>
                <a:schemeClr val="accent6">
                  <a:lumMod val="75000"/>
                </a:schemeClr>
              </a:buClr>
              <a:buFont typeface="Wingdings" panose="05000000000000000000" pitchFamily="2" charset="2"/>
              <a:buChar char="Ø"/>
              <a:defRPr/>
            </a:pPr>
            <a:r>
              <a:rPr lang="de-DE" sz="2600" dirty="0">
                <a:solidFill>
                  <a:schemeClr val="accent4">
                    <a:lumMod val="50000"/>
                  </a:schemeClr>
                </a:solidFill>
              </a:rPr>
              <a:t> Eroberung der Golanhöhen</a:t>
            </a:r>
          </a:p>
        </p:txBody>
      </p:sp>
      <p:pic>
        <p:nvPicPr>
          <p:cNvPr id="143364" name="Picture 6" descr="File:Israel nach Sechstagekrieg.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0301" y="2085976"/>
            <a:ext cx="2657475" cy="39973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5" name="Textfeld 2"/>
          <p:cNvSpPr txBox="1">
            <a:spLocks noChangeArrowheads="1"/>
          </p:cNvSpPr>
          <p:nvPr/>
        </p:nvSpPr>
        <p:spPr bwMode="auto">
          <a:xfrm>
            <a:off x="2230160" y="6083301"/>
            <a:ext cx="154241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a:spcBef>
                <a:spcPct val="20000"/>
              </a:spcBef>
              <a:buClr>
                <a:schemeClr val="tx1"/>
              </a:buClr>
              <a:buChar char="•"/>
              <a:defRPr sz="2800">
                <a:solidFill>
                  <a:schemeClr val="tx1"/>
                </a:solidFill>
                <a:latin typeface="Verdana" pitchFamily="34" charset="0"/>
              </a:defRPr>
            </a:lvl2pPr>
            <a:lvl3pPr marL="1143000" indent="-22860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a:spcBef>
                <a:spcPct val="20000"/>
              </a:spcBef>
              <a:buClr>
                <a:schemeClr val="tx2"/>
              </a:buClr>
              <a:buChar char="•"/>
              <a:defRPr sz="2000">
                <a:solidFill>
                  <a:schemeClr val="tx1"/>
                </a:solidFill>
                <a:latin typeface="Verdana" pitchFamily="34" charset="0"/>
              </a:defRPr>
            </a:lvl4pPr>
            <a:lvl5pPr marL="2057400" indent="-22860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a:spcBef>
                <a:spcPct val="0"/>
              </a:spcBef>
              <a:buClrTx/>
              <a:buSzTx/>
              <a:buFontTx/>
              <a:buNone/>
            </a:pPr>
            <a:r>
              <a:rPr lang="fr-FR" altLang="de-DE" sz="1000" dirty="0" err="1">
                <a:solidFill>
                  <a:schemeClr val="bg1"/>
                </a:solidFill>
              </a:rPr>
              <a:t>Hoheit</a:t>
            </a:r>
            <a:r>
              <a:rPr lang="fr-FR" altLang="de-DE" sz="1000" dirty="0">
                <a:solidFill>
                  <a:schemeClr val="bg1"/>
                </a:solidFill>
              </a:rPr>
              <a:t> CC-BY-SA 3.0</a:t>
            </a:r>
          </a:p>
        </p:txBody>
      </p:sp>
      <p:cxnSp>
        <p:nvCxnSpPr>
          <p:cNvPr id="6" name="Connecteur droit 5"/>
          <p:cNvCxnSpPr/>
          <p:nvPr/>
        </p:nvCxnSpPr>
        <p:spPr>
          <a:xfrm>
            <a:off x="470517" y="0"/>
            <a:ext cx="0" cy="6858000"/>
          </a:xfrm>
          <a:prstGeom prst="line">
            <a:avLst/>
          </a:prstGeom>
          <a:ln>
            <a:solidFill>
              <a:schemeClr val="accent6">
                <a:lumMod val="75000"/>
              </a:schemeClr>
            </a:solidFill>
          </a:ln>
        </p:spPr>
        <p:style>
          <a:lnRef idx="3">
            <a:schemeClr val="accent1"/>
          </a:lnRef>
          <a:fillRef idx="0">
            <a:schemeClr val="accent1"/>
          </a:fillRef>
          <a:effectRef idx="2">
            <a:schemeClr val="accent1"/>
          </a:effectRef>
          <a:fontRef idx="minor">
            <a:schemeClr val="tx1"/>
          </a:fontRef>
        </p:style>
      </p:cxnSp>
      <p:sp>
        <p:nvSpPr>
          <p:cNvPr id="8" name="Rectangle 7"/>
          <p:cNvSpPr/>
          <p:nvPr/>
        </p:nvSpPr>
        <p:spPr>
          <a:xfrm>
            <a:off x="11292397" y="0"/>
            <a:ext cx="899603" cy="6858000"/>
          </a:xfrm>
          <a:prstGeom prst="rect">
            <a:avLst/>
          </a:prstGeom>
          <a:solidFill>
            <a:schemeClr val="accent6">
              <a:lumMod val="75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2"/>
          <p:cNvSpPr txBox="1">
            <a:spLocks noChangeArrowheads="1"/>
          </p:cNvSpPr>
          <p:nvPr/>
        </p:nvSpPr>
        <p:spPr>
          <a:xfrm>
            <a:off x="470517" y="0"/>
            <a:ext cx="10821880" cy="1397120"/>
          </a:xfrm>
          <a:prstGeom prst="rect">
            <a:avLst/>
          </a:prstGeom>
          <a:noFill/>
          <a:ln>
            <a:noFill/>
          </a:ln>
          <a:effectLst>
            <a:outerShdw blurRad="50800" dist="38100" dir="2700000" algn="tl" rotWithShape="0">
              <a:prstClr val="black">
                <a:alpha val="40000"/>
              </a:prstClr>
            </a:outerShdw>
          </a:effectLst>
        </p:spPr>
        <p:txBody>
          <a:bodyPr vert="horz" wrap="square" lIns="91440" tIns="27432" rIns="91440" bIns="45720" anchor="b" anchorCtr="0" compatLnSpc="1">
            <a:normAutofit/>
          </a:bodyPr>
          <a:lstStyle>
            <a:lvl1pPr marL="0" marR="0" lvl="0" indent="0" algn="l" defTabSz="914400" rtl="0" fontAlgn="auto" hangingPunct="1">
              <a:lnSpc>
                <a:spcPct val="90000"/>
              </a:lnSpc>
              <a:spcBef>
                <a:spcPts val="0"/>
              </a:spcBef>
              <a:spcAft>
                <a:spcPts val="0"/>
              </a:spcAft>
              <a:buNone/>
              <a:tabLst/>
              <a:defRPr lang="fr-FR" sz="4400" b="1" i="0" u="none" strike="noStrike" kern="1200" cap="none" spc="-50" baseline="0">
                <a:solidFill>
                  <a:srgbClr val="E32D91"/>
                </a:solidFill>
                <a:uFillTx/>
                <a:latin typeface="Century Schoolbook"/>
              </a:defRPr>
            </a:lvl1pPr>
          </a:lstStyle>
          <a:p>
            <a:pPr algn="ctr">
              <a:defRPr/>
            </a:pPr>
            <a:r>
              <a:rPr lang="de-DE" dirty="0" smtClean="0">
                <a:solidFill>
                  <a:schemeClr val="bg1"/>
                </a:solidFill>
              </a:rPr>
              <a:t>5. – 10. </a:t>
            </a:r>
            <a:r>
              <a:rPr lang="de-DE" dirty="0">
                <a:solidFill>
                  <a:schemeClr val="bg1"/>
                </a:solidFill>
              </a:rPr>
              <a:t>Juni 1967: </a:t>
            </a:r>
            <a:r>
              <a:rPr lang="de-DE" dirty="0" smtClean="0">
                <a:solidFill>
                  <a:schemeClr val="bg1"/>
                </a:solidFill>
              </a:rPr>
              <a:t>Sechstagekrieg</a:t>
            </a:r>
            <a:endParaRPr lang="de-DE" dirty="0">
              <a:solidFill>
                <a:schemeClr val="bg1"/>
              </a:solidFill>
            </a:endParaRPr>
          </a:p>
        </p:txBody>
      </p:sp>
    </p:spTree>
    <p:extLst>
      <p:ext uri="{BB962C8B-B14F-4D97-AF65-F5344CB8AC3E}">
        <p14:creationId xmlns:p14="http://schemas.microsoft.com/office/powerpoint/2010/main" val="3182841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105020" y="-97686"/>
            <a:ext cx="9692640" cy="1397120"/>
          </a:xfrm>
        </p:spPr>
        <p:txBody>
          <a:bodyPr/>
          <a:lstStyle/>
          <a:p>
            <a:r>
              <a:rPr lang="de-DE" dirty="0" smtClean="0">
                <a:effectLst>
                  <a:outerShdw blurRad="38100" dist="38100" dir="2700000" algn="tl">
                    <a:srgbClr val="000000">
                      <a:alpha val="43137"/>
                    </a:srgbClr>
                  </a:outerShdw>
                </a:effectLst>
              </a:rPr>
              <a:t>Die Landeshymne Israels</a:t>
            </a:r>
            <a:endParaRPr lang="de-CH" dirty="0">
              <a:effectLst>
                <a:outerShdw blurRad="38100" dist="38100" dir="2700000" algn="tl">
                  <a:srgbClr val="000000">
                    <a:alpha val="43137"/>
                  </a:srgbClr>
                </a:outerShdw>
              </a:effectLst>
            </a:endParaRPr>
          </a:p>
        </p:txBody>
      </p:sp>
      <p:sp>
        <p:nvSpPr>
          <p:cNvPr id="3" name="Inhaltsplatzhalter 2"/>
          <p:cNvSpPr>
            <a:spLocks noGrp="1"/>
          </p:cNvSpPr>
          <p:nvPr>
            <p:ph idx="1"/>
          </p:nvPr>
        </p:nvSpPr>
        <p:spPr>
          <a:xfrm>
            <a:off x="5367647" y="1816925"/>
            <a:ext cx="5569527" cy="4517590"/>
          </a:xfrm>
        </p:spPr>
        <p:txBody>
          <a:bodyPr/>
          <a:lstStyle/>
          <a:p>
            <a:r>
              <a:rPr lang="de-CH" dirty="0" smtClean="0">
                <a:effectLst>
                  <a:outerShdw blurRad="38100" dist="38100" dir="2700000" algn="tl">
                    <a:srgbClr val="000000">
                      <a:alpha val="43137"/>
                    </a:srgbClr>
                  </a:outerShdw>
                </a:effectLst>
              </a:rPr>
              <a:t>Solang </a:t>
            </a:r>
            <a:r>
              <a:rPr lang="de-CH" dirty="0">
                <a:effectLst>
                  <a:outerShdw blurRad="38100" dist="38100" dir="2700000" algn="tl">
                    <a:srgbClr val="000000">
                      <a:alpha val="43137"/>
                    </a:srgbClr>
                  </a:outerShdw>
                </a:effectLst>
              </a:rPr>
              <a:t>im </a:t>
            </a:r>
            <a:r>
              <a:rPr lang="de-CH" dirty="0" smtClean="0">
                <a:effectLst>
                  <a:outerShdw blurRad="38100" dist="38100" dir="2700000" algn="tl">
                    <a:srgbClr val="000000">
                      <a:alpha val="43137"/>
                    </a:srgbClr>
                  </a:outerShdw>
                </a:effectLst>
              </a:rPr>
              <a:t>Herzen drinnen</a:t>
            </a:r>
            <a:r>
              <a:rPr lang="de-CH" dirty="0">
                <a:effectLst>
                  <a:outerShdw blurRad="38100" dist="38100" dir="2700000" algn="tl">
                    <a:srgbClr val="000000">
                      <a:alpha val="43137"/>
                    </a:srgbClr>
                  </a:outerShdw>
                </a:effectLst>
              </a:rPr>
              <a:t/>
            </a:r>
            <a:br>
              <a:rPr lang="de-CH" dirty="0">
                <a:effectLst>
                  <a:outerShdw blurRad="38100" dist="38100" dir="2700000" algn="tl">
                    <a:srgbClr val="000000">
                      <a:alpha val="43137"/>
                    </a:srgbClr>
                  </a:outerShdw>
                </a:effectLst>
              </a:rPr>
            </a:br>
            <a:r>
              <a:rPr lang="de-CH" dirty="0" smtClean="0">
                <a:effectLst>
                  <a:outerShdw blurRad="38100" dist="38100" dir="2700000" algn="tl">
                    <a:srgbClr val="000000">
                      <a:alpha val="43137"/>
                    </a:srgbClr>
                  </a:outerShdw>
                </a:effectLst>
              </a:rPr>
              <a:t>sich eine </a:t>
            </a:r>
            <a:r>
              <a:rPr lang="de-CH" dirty="0" err="1" smtClean="0">
                <a:effectLst>
                  <a:outerShdw blurRad="38100" dist="38100" dir="2700000" algn="tl">
                    <a:srgbClr val="000000">
                      <a:alpha val="43137"/>
                    </a:srgbClr>
                  </a:outerShdw>
                </a:effectLst>
              </a:rPr>
              <a:t>jüd`sche</a:t>
            </a:r>
            <a:r>
              <a:rPr lang="de-CH" dirty="0" smtClean="0">
                <a:effectLst>
                  <a:outerShdw blurRad="38100" dist="38100" dir="2700000" algn="tl">
                    <a:srgbClr val="000000">
                      <a:alpha val="43137"/>
                    </a:srgbClr>
                  </a:outerShdw>
                </a:effectLst>
              </a:rPr>
              <a:t> Seel noch sehnt,</a:t>
            </a:r>
            <a:r>
              <a:rPr lang="de-CH" dirty="0">
                <a:effectLst>
                  <a:outerShdw blurRad="38100" dist="38100" dir="2700000" algn="tl">
                    <a:srgbClr val="000000">
                      <a:alpha val="43137"/>
                    </a:srgbClr>
                  </a:outerShdw>
                </a:effectLst>
              </a:rPr>
              <a:t/>
            </a:r>
            <a:br>
              <a:rPr lang="de-CH" dirty="0">
                <a:effectLst>
                  <a:outerShdw blurRad="38100" dist="38100" dir="2700000" algn="tl">
                    <a:srgbClr val="000000">
                      <a:alpha val="43137"/>
                    </a:srgbClr>
                  </a:outerShdw>
                </a:effectLst>
              </a:rPr>
            </a:br>
            <a:r>
              <a:rPr lang="de-CH" dirty="0">
                <a:effectLst>
                  <a:outerShdw blurRad="38100" dist="38100" dir="2700000" algn="tl">
                    <a:srgbClr val="000000">
                      <a:alpha val="43137"/>
                    </a:srgbClr>
                  </a:outerShdw>
                </a:effectLst>
              </a:rPr>
              <a:t>und </a:t>
            </a:r>
            <a:r>
              <a:rPr lang="de-CH" dirty="0" smtClean="0">
                <a:effectLst>
                  <a:outerShdw blurRad="38100" dist="38100" dir="2700000" algn="tl">
                    <a:srgbClr val="000000">
                      <a:alpha val="43137"/>
                    </a:srgbClr>
                  </a:outerShdw>
                </a:effectLst>
              </a:rPr>
              <a:t>vorwärts, hin nach Osten,</a:t>
            </a:r>
            <a:r>
              <a:rPr lang="de-CH" dirty="0">
                <a:effectLst>
                  <a:outerShdw blurRad="38100" dist="38100" dir="2700000" algn="tl">
                    <a:srgbClr val="000000">
                      <a:alpha val="43137"/>
                    </a:srgbClr>
                  </a:outerShdw>
                </a:effectLst>
              </a:rPr>
              <a:t/>
            </a:r>
            <a:br>
              <a:rPr lang="de-CH" dirty="0">
                <a:effectLst>
                  <a:outerShdw blurRad="38100" dist="38100" dir="2700000" algn="tl">
                    <a:srgbClr val="000000">
                      <a:alpha val="43137"/>
                    </a:srgbClr>
                  </a:outerShdw>
                </a:effectLst>
              </a:rPr>
            </a:br>
            <a:r>
              <a:rPr lang="de-CH" dirty="0">
                <a:effectLst>
                  <a:outerShdw blurRad="38100" dist="38100" dir="2700000" algn="tl">
                    <a:srgbClr val="000000">
                      <a:alpha val="43137"/>
                    </a:srgbClr>
                  </a:outerShdw>
                </a:effectLst>
              </a:rPr>
              <a:t>ein </a:t>
            </a:r>
            <a:r>
              <a:rPr lang="de-CH" dirty="0" smtClean="0">
                <a:effectLst>
                  <a:outerShdw blurRad="38100" dist="38100" dir="2700000" algn="tl">
                    <a:srgbClr val="000000">
                      <a:alpha val="43137"/>
                    </a:srgbClr>
                  </a:outerShdw>
                </a:effectLst>
              </a:rPr>
              <a:t>Aug´ nach </a:t>
            </a:r>
            <a:r>
              <a:rPr lang="de-CH" dirty="0">
                <a:effectLst>
                  <a:outerShdw blurRad="38100" dist="38100" dir="2700000" algn="tl">
                    <a:srgbClr val="000000">
                      <a:alpha val="43137"/>
                    </a:srgbClr>
                  </a:outerShdw>
                </a:effectLst>
              </a:rPr>
              <a:t>Zion </a:t>
            </a:r>
            <a:r>
              <a:rPr lang="de-CH" dirty="0" smtClean="0">
                <a:effectLst>
                  <a:outerShdw blurRad="38100" dist="38100" dir="2700000" algn="tl">
                    <a:srgbClr val="000000">
                      <a:alpha val="43137"/>
                    </a:srgbClr>
                  </a:outerShdw>
                </a:effectLst>
              </a:rPr>
              <a:t>späht,                        solang </a:t>
            </a:r>
            <a:r>
              <a:rPr lang="de-CH" dirty="0">
                <a:effectLst>
                  <a:outerShdw blurRad="38100" dist="38100" dir="2700000" algn="tl">
                    <a:srgbClr val="000000">
                      <a:alpha val="43137"/>
                    </a:srgbClr>
                  </a:outerShdw>
                </a:effectLst>
              </a:rPr>
              <a:t>ist </a:t>
            </a:r>
            <a:r>
              <a:rPr lang="de-CH" dirty="0" err="1" smtClean="0">
                <a:effectLst>
                  <a:outerShdw blurRad="38100" dist="38100" dir="2700000" algn="tl">
                    <a:srgbClr val="000000">
                      <a:alpha val="43137"/>
                    </a:srgbClr>
                  </a:outerShdw>
                </a:effectLst>
              </a:rPr>
              <a:t>uns`re</a:t>
            </a:r>
            <a:r>
              <a:rPr lang="de-CH" dirty="0" smtClean="0">
                <a:effectLst>
                  <a:outerShdw blurRad="38100" dist="38100" dir="2700000" algn="tl">
                    <a:srgbClr val="000000">
                      <a:alpha val="43137"/>
                    </a:srgbClr>
                  </a:outerShdw>
                </a:effectLst>
              </a:rPr>
              <a:t> </a:t>
            </a:r>
            <a:r>
              <a:rPr lang="de-CH" dirty="0">
                <a:effectLst>
                  <a:outerShdw blurRad="38100" dist="38100" dir="2700000" algn="tl">
                    <a:srgbClr val="000000">
                      <a:alpha val="43137"/>
                    </a:srgbClr>
                  </a:outerShdw>
                </a:effectLst>
              </a:rPr>
              <a:t>Hoffnung nicht </a:t>
            </a:r>
            <a:r>
              <a:rPr lang="de-CH" dirty="0" err="1" smtClean="0">
                <a:effectLst>
                  <a:outerShdw blurRad="38100" dist="38100" dir="2700000" algn="tl">
                    <a:srgbClr val="000000">
                      <a:alpha val="43137"/>
                    </a:srgbClr>
                  </a:outerShdw>
                </a:effectLst>
              </a:rPr>
              <a:t>verlor`n</a:t>
            </a:r>
            <a:r>
              <a:rPr lang="de-CH" dirty="0">
                <a:effectLst>
                  <a:outerShdw blurRad="38100" dist="38100" dir="2700000" algn="tl">
                    <a:srgbClr val="000000">
                      <a:alpha val="43137"/>
                    </a:srgbClr>
                  </a:outerShdw>
                </a:effectLst>
              </a:rPr>
              <a:t>,</a:t>
            </a:r>
            <a:br>
              <a:rPr lang="de-CH" dirty="0">
                <a:effectLst>
                  <a:outerShdw blurRad="38100" dist="38100" dir="2700000" algn="tl">
                    <a:srgbClr val="000000">
                      <a:alpha val="43137"/>
                    </a:srgbClr>
                  </a:outerShdw>
                </a:effectLst>
              </a:rPr>
            </a:br>
            <a:r>
              <a:rPr lang="de-CH" dirty="0">
                <a:effectLst>
                  <a:outerShdw blurRad="38100" dist="38100" dir="2700000" algn="tl">
                    <a:srgbClr val="000000">
                      <a:alpha val="43137"/>
                    </a:srgbClr>
                  </a:outerShdw>
                </a:effectLst>
              </a:rPr>
              <a:t>die </a:t>
            </a:r>
            <a:r>
              <a:rPr lang="de-CH" dirty="0" smtClean="0">
                <a:effectLst>
                  <a:outerShdw blurRad="38100" dist="38100" dir="2700000" algn="tl">
                    <a:srgbClr val="000000">
                      <a:alpha val="43137"/>
                    </a:srgbClr>
                  </a:outerShdw>
                </a:effectLst>
              </a:rPr>
              <a:t>Hoffnung von zweitausend Jahr´,            zu </a:t>
            </a:r>
            <a:r>
              <a:rPr lang="de-CH" dirty="0">
                <a:effectLst>
                  <a:outerShdw blurRad="38100" dist="38100" dir="2700000" algn="tl">
                    <a:srgbClr val="000000">
                      <a:alpha val="43137"/>
                    </a:srgbClr>
                  </a:outerShdw>
                </a:effectLst>
              </a:rPr>
              <a:t>sein ein freies </a:t>
            </a:r>
            <a:r>
              <a:rPr lang="de-CH" dirty="0" smtClean="0">
                <a:effectLst>
                  <a:outerShdw blurRad="38100" dist="38100" dir="2700000" algn="tl">
                    <a:srgbClr val="000000">
                      <a:alpha val="43137"/>
                    </a:srgbClr>
                  </a:outerShdw>
                </a:effectLst>
              </a:rPr>
              <a:t>Volk </a:t>
            </a:r>
            <a:r>
              <a:rPr lang="de-CH" dirty="0">
                <a:effectLst>
                  <a:outerShdw blurRad="38100" dist="38100" dir="2700000" algn="tl">
                    <a:srgbClr val="000000">
                      <a:alpha val="43137"/>
                    </a:srgbClr>
                  </a:outerShdw>
                </a:effectLst>
              </a:rPr>
              <a:t>in </a:t>
            </a:r>
            <a:r>
              <a:rPr lang="de-CH" dirty="0" err="1" smtClean="0">
                <a:effectLst>
                  <a:outerShdw blurRad="38100" dist="38100" dir="2700000" algn="tl">
                    <a:srgbClr val="000000">
                      <a:alpha val="43137"/>
                    </a:srgbClr>
                  </a:outerShdw>
                </a:effectLst>
              </a:rPr>
              <a:t>uns´rem</a:t>
            </a:r>
            <a:r>
              <a:rPr lang="de-CH" dirty="0" smtClean="0">
                <a:effectLst>
                  <a:outerShdw blurRad="38100" dist="38100" dir="2700000" algn="tl">
                    <a:srgbClr val="000000">
                      <a:alpha val="43137"/>
                    </a:srgbClr>
                  </a:outerShdw>
                </a:effectLst>
              </a:rPr>
              <a:t> Land,       im </a:t>
            </a:r>
            <a:r>
              <a:rPr lang="de-CH" dirty="0">
                <a:effectLst>
                  <a:outerShdw blurRad="38100" dist="38100" dir="2700000" algn="tl">
                    <a:srgbClr val="000000">
                      <a:alpha val="43137"/>
                    </a:srgbClr>
                  </a:outerShdw>
                </a:effectLst>
              </a:rPr>
              <a:t>Lande </a:t>
            </a:r>
            <a:r>
              <a:rPr lang="de-CH" dirty="0" smtClean="0">
                <a:effectLst>
                  <a:outerShdw blurRad="38100" dist="38100" dir="2700000" algn="tl">
                    <a:srgbClr val="000000">
                      <a:alpha val="43137"/>
                    </a:srgbClr>
                  </a:outerShdw>
                </a:effectLst>
              </a:rPr>
              <a:t>Zion und Jerusalem!</a:t>
            </a:r>
          </a:p>
          <a:p>
            <a:pPr marL="0" indent="0" algn="r">
              <a:buNone/>
            </a:pPr>
            <a:r>
              <a:rPr lang="de-CH" sz="1200" dirty="0" smtClean="0"/>
              <a:t>(Übersetzung: RL)</a:t>
            </a:r>
            <a:endParaRPr lang="de-CH" sz="1200" dirty="0"/>
          </a:p>
          <a:p>
            <a:endParaRPr lang="de-CH" dirty="0"/>
          </a:p>
        </p:txBody>
      </p:sp>
      <p:pic>
        <p:nvPicPr>
          <p:cNvPr id="5" name="Grafi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654" y="1816925"/>
            <a:ext cx="3051711" cy="4201189"/>
          </a:xfrm>
          <a:prstGeom prst="rect">
            <a:avLst/>
          </a:prstGeom>
        </p:spPr>
      </p:pic>
      <p:sp>
        <p:nvSpPr>
          <p:cNvPr id="6" name="Textfeld 5"/>
          <p:cNvSpPr txBox="1"/>
          <p:nvPr/>
        </p:nvSpPr>
        <p:spPr>
          <a:xfrm>
            <a:off x="1995302" y="6258606"/>
            <a:ext cx="2852063" cy="276999"/>
          </a:xfrm>
          <a:prstGeom prst="rect">
            <a:avLst/>
          </a:prstGeom>
          <a:noFill/>
        </p:spPr>
        <p:txBody>
          <a:bodyPr wrap="none" rtlCol="0">
            <a:spAutoFit/>
          </a:bodyPr>
          <a:lstStyle/>
          <a:p>
            <a:r>
              <a:rPr lang="de-DE" sz="1200" dirty="0" smtClean="0">
                <a:solidFill>
                  <a:schemeClr val="bg1"/>
                </a:solidFill>
              </a:rPr>
              <a:t>Oren neu </a:t>
            </a:r>
            <a:r>
              <a:rPr lang="de-DE" sz="1200" dirty="0" err="1" smtClean="0">
                <a:solidFill>
                  <a:schemeClr val="bg1"/>
                </a:solidFill>
              </a:rPr>
              <a:t>dag</a:t>
            </a:r>
            <a:r>
              <a:rPr lang="de-DE" sz="1200" dirty="0" smtClean="0">
                <a:solidFill>
                  <a:schemeClr val="bg1"/>
                </a:solidFill>
              </a:rPr>
              <a:t> CC 3.0 Namensnennung</a:t>
            </a:r>
            <a:endParaRPr lang="de-DE" sz="1200" dirty="0">
              <a:solidFill>
                <a:schemeClr val="bg1"/>
              </a:solidFill>
            </a:endParaRPr>
          </a:p>
        </p:txBody>
      </p:sp>
    </p:spTree>
    <p:extLst>
      <p:ext uri="{BB962C8B-B14F-4D97-AF65-F5344CB8AC3E}">
        <p14:creationId xmlns:p14="http://schemas.microsoft.com/office/powerpoint/2010/main" val="329864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64012" y="-97686"/>
            <a:ext cx="10933648" cy="1397120"/>
          </a:xfrm>
        </p:spPr>
        <p:txBody>
          <a:bodyPr/>
          <a:lstStyle/>
          <a:p>
            <a:r>
              <a:rPr lang="de-DE" dirty="0" smtClean="0">
                <a:effectLst>
                  <a:outerShdw blurRad="38100" dist="38100" dir="2700000" algn="tl">
                    <a:srgbClr val="000000">
                      <a:alpha val="43137"/>
                    </a:srgbClr>
                  </a:outerShdw>
                </a:effectLst>
              </a:rPr>
              <a:t>Die Landeshymne Israels: Ha-</a:t>
            </a:r>
            <a:r>
              <a:rPr lang="de-DE" dirty="0" err="1" smtClean="0">
                <a:effectLst>
                  <a:outerShdw blurRad="38100" dist="38100" dir="2700000" algn="tl">
                    <a:srgbClr val="000000">
                      <a:alpha val="43137"/>
                    </a:srgbClr>
                  </a:outerShdw>
                </a:effectLst>
              </a:rPr>
              <a:t>Tikwah</a:t>
            </a:r>
            <a:endParaRPr lang="de-CH" dirty="0">
              <a:effectLst>
                <a:outerShdw blurRad="38100" dist="38100" dir="2700000" algn="tl">
                  <a:srgbClr val="000000">
                    <a:alpha val="43137"/>
                  </a:srgbClr>
                </a:outerShdw>
              </a:effectLst>
            </a:endParaRPr>
          </a:p>
        </p:txBody>
      </p:sp>
      <p:pic>
        <p:nvPicPr>
          <p:cNvPr id="7" name="Bild 2" descr="\relative d' {\key d \minor \autoBeamOff&#10;     d8[ e] f g a4 a   | bes8[ a] bes[ d] a2      | g4 g8 g f4 f | e8[ d] e[ f] d4. a8 |&#10;     d8[ e] f[ g] a4 a | bes8[ a] bes[ d] a2      | g4 g8 g f4 f | e8[ d] e[ f] d2     |&#10;     d4 d' d d         | c8 d c[ bes] a2          | d,4 d' d d   | c8 d c[ bes] a2     |&#10;     c4 c8 c f,4 f     | g8[ a] bes[ c] a4( g8) f | g4 g f f8 f  | e d e[ f] d2        |&#10;     g4 g8 g f4 f      | g8[ a] bes[ c] a4( g8) f | g4 g f f8 f  | e d e[ f] d2  \bar &quot;|.&quot;}&#10;\addlyrics {&#10;Kol od ba -- le -- waw pe -- ni -- ma&#10;Ne -- fesch je -- hu -- di ho -- mi -- ja&#10;U -- l'fa -- tej mis -- rach ka -- di -- ma&#10;a -- jin le -- zi -- jon zo -- fi -- ja.&#10;&#10;Od lo aw -- da ti -- kwa -- tej -- nu&#10;Ha -- tik -- wa bat schnot al -- pa -- jim:&#10;Lih -- jot am chof -- schi be -- ar -- ze -- nu&#10;E -- rez Zi -- on wi -- jru -- scha -- la -- jim.&#10;Lih -- jot am chof -- schi be -- ar -- ze -- nu&#10;E -- rez Zi -- on wi -- jru -- scha -- la -- jim.&#10;} "/>
          <p:cNvPicPr/>
          <p:nvPr/>
        </p:nvPicPr>
        <p:blipFill>
          <a:blip r:embed="rId2">
            <a:extLst>
              <a:ext uri="{28A0092B-C50C-407E-A947-70E740481C1C}">
                <a14:useLocalDpi xmlns:a14="http://schemas.microsoft.com/office/drawing/2010/main" val="0"/>
              </a:ext>
            </a:extLst>
          </a:blip>
          <a:srcRect/>
          <a:stretch>
            <a:fillRect/>
          </a:stretch>
        </p:blipFill>
        <p:spPr bwMode="auto">
          <a:xfrm>
            <a:off x="864012" y="1592652"/>
            <a:ext cx="10085037" cy="4606267"/>
          </a:xfrm>
          <a:prstGeom prst="rect">
            <a:avLst/>
          </a:prstGeom>
          <a:noFill/>
          <a:ln>
            <a:noFill/>
          </a:ln>
        </p:spPr>
      </p:pic>
    </p:spTree>
    <p:extLst>
      <p:ext uri="{BB962C8B-B14F-4D97-AF65-F5344CB8AC3E}">
        <p14:creationId xmlns:p14="http://schemas.microsoft.com/office/powerpoint/2010/main" val="3136914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CH"/>
          </a:p>
        </p:txBody>
      </p:sp>
      <p:sp>
        <p:nvSpPr>
          <p:cNvPr id="3" name="Inhaltsplatzhalter 2"/>
          <p:cNvSpPr>
            <a:spLocks noGrp="1"/>
          </p:cNvSpPr>
          <p:nvPr>
            <p:ph idx="1"/>
          </p:nvPr>
        </p:nvSpPr>
        <p:spPr/>
        <p:txBody>
          <a:bodyPr/>
          <a:lstStyle/>
          <a:p>
            <a:endParaRPr lang="de-CH"/>
          </a:p>
        </p:txBody>
      </p:sp>
      <p:sp>
        <p:nvSpPr>
          <p:cNvPr id="4" name="Inhaltsplatzhalter 3"/>
          <p:cNvSpPr>
            <a:spLocks noGrp="1"/>
          </p:cNvSpPr>
          <p:nvPr>
            <p:ph idx="2"/>
          </p:nvPr>
        </p:nvSpPr>
        <p:spPr/>
        <p:txBody>
          <a:bodyPr/>
          <a:lstStyle/>
          <a:p>
            <a:endParaRPr lang="de-CH"/>
          </a:p>
        </p:txBody>
      </p:sp>
      <p:pic>
        <p:nvPicPr>
          <p:cNvPr id="5" name="Grafi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423" y="-546265"/>
            <a:ext cx="12218423" cy="7493330"/>
          </a:xfrm>
          <a:prstGeom prst="rect">
            <a:avLst/>
          </a:prstGeom>
        </p:spPr>
      </p:pic>
    </p:spTree>
    <p:extLst>
      <p:ext uri="{BB962C8B-B14F-4D97-AF65-F5344CB8AC3E}">
        <p14:creationId xmlns:p14="http://schemas.microsoft.com/office/powerpoint/2010/main" val="1229394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a:xfrm>
            <a:off x="470518" y="181582"/>
            <a:ext cx="10821879" cy="1417638"/>
          </a:xfrm>
          <a:effectLst>
            <a:outerShdw blurRad="50800" dist="38100" dir="2700000" algn="tl" rotWithShape="0">
              <a:prstClr val="black">
                <a:alpha val="40000"/>
              </a:prstClr>
            </a:outerShdw>
          </a:effectLst>
        </p:spPr>
        <p:txBody>
          <a:bodyPr>
            <a:normAutofit/>
          </a:bodyPr>
          <a:lstStyle/>
          <a:p>
            <a:pPr algn="ctr">
              <a:defRPr/>
            </a:pPr>
            <a:r>
              <a:rPr lang="de-DE" dirty="0" smtClean="0">
                <a:solidFill>
                  <a:schemeClr val="accent1"/>
                </a:solidFill>
                <a:effectLst>
                  <a:outerShdw blurRad="38100" dist="38100" dir="2700000" algn="tl">
                    <a:srgbClr val="000000">
                      <a:alpha val="43137"/>
                    </a:srgbClr>
                  </a:outerShdw>
                </a:effectLst>
              </a:rPr>
              <a:t>1967 – 2017:</a:t>
            </a:r>
            <a:br>
              <a:rPr lang="de-DE" dirty="0" smtClean="0">
                <a:solidFill>
                  <a:schemeClr val="accent1"/>
                </a:solidFill>
                <a:effectLst>
                  <a:outerShdw blurRad="38100" dist="38100" dir="2700000" algn="tl">
                    <a:srgbClr val="000000">
                      <a:alpha val="43137"/>
                    </a:srgbClr>
                  </a:outerShdw>
                </a:effectLst>
              </a:rPr>
            </a:br>
            <a:r>
              <a:rPr lang="de-DE" dirty="0" smtClean="0">
                <a:solidFill>
                  <a:schemeClr val="accent1"/>
                </a:solidFill>
                <a:effectLst>
                  <a:outerShdw blurRad="38100" dist="38100" dir="2700000" algn="tl">
                    <a:srgbClr val="000000">
                      <a:alpha val="43137"/>
                    </a:srgbClr>
                  </a:outerShdw>
                </a:effectLst>
              </a:rPr>
              <a:t>50 Jahre Wiedervereinigung Jerusalems</a:t>
            </a:r>
            <a:endParaRPr lang="fr-FR" dirty="0">
              <a:solidFill>
                <a:schemeClr val="accent1"/>
              </a:solidFill>
              <a:effectLst>
                <a:outerShdw blurRad="38100" dist="38100" dir="2700000" algn="tl">
                  <a:srgbClr val="000000">
                    <a:alpha val="43137"/>
                  </a:srgbClr>
                </a:outerShdw>
              </a:effectLst>
            </a:endParaRPr>
          </a:p>
        </p:txBody>
      </p:sp>
      <p:pic>
        <p:nvPicPr>
          <p:cNvPr id="158724" name="Picture 6" descr="http://upload.wikimedia.org/wikipedia/commons/thumb/0/02/Jerusalem_BW_1.JPG/1920px-Jerusalem_BW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6768" y="2181225"/>
            <a:ext cx="9132507" cy="24955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25" name="Textfeld 2"/>
          <p:cNvSpPr txBox="1">
            <a:spLocks noChangeArrowheads="1"/>
          </p:cNvSpPr>
          <p:nvPr/>
        </p:nvSpPr>
        <p:spPr bwMode="auto">
          <a:xfrm>
            <a:off x="10496900" y="4430554"/>
            <a:ext cx="37893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a:spcBef>
                <a:spcPct val="20000"/>
              </a:spcBef>
              <a:buClr>
                <a:schemeClr val="tx1"/>
              </a:buClr>
              <a:buChar char="•"/>
              <a:defRPr sz="2800">
                <a:solidFill>
                  <a:schemeClr val="tx1"/>
                </a:solidFill>
                <a:latin typeface="Verdana" pitchFamily="34" charset="0"/>
              </a:defRPr>
            </a:lvl2pPr>
            <a:lvl3pPr marL="1143000" indent="-22860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a:spcBef>
                <a:spcPct val="20000"/>
              </a:spcBef>
              <a:buClr>
                <a:schemeClr val="tx2"/>
              </a:buClr>
              <a:buChar char="•"/>
              <a:defRPr sz="2000">
                <a:solidFill>
                  <a:schemeClr val="tx1"/>
                </a:solidFill>
                <a:latin typeface="Verdana" pitchFamily="34" charset="0"/>
              </a:defRPr>
            </a:lvl4pPr>
            <a:lvl5pPr marL="2057400" indent="-22860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a:spcBef>
                <a:spcPct val="0"/>
              </a:spcBef>
              <a:buClrTx/>
              <a:buSzTx/>
              <a:buFontTx/>
              <a:buNone/>
            </a:pPr>
            <a:r>
              <a:rPr lang="fr-FR" altLang="de-DE" sz="1000" dirty="0">
                <a:solidFill>
                  <a:schemeClr val="bg1"/>
                </a:solidFill>
              </a:rPr>
              <a:t>FB</a:t>
            </a:r>
          </a:p>
        </p:txBody>
      </p:sp>
      <p:cxnSp>
        <p:nvCxnSpPr>
          <p:cNvPr id="6" name="Connecteur droit 5"/>
          <p:cNvCxnSpPr/>
          <p:nvPr/>
        </p:nvCxnSpPr>
        <p:spPr>
          <a:xfrm>
            <a:off x="470517" y="0"/>
            <a:ext cx="0" cy="6858000"/>
          </a:xfrm>
          <a:prstGeom prst="line">
            <a:avLst/>
          </a:prstGeom>
          <a:ln>
            <a:solidFill>
              <a:schemeClr val="accent6">
                <a:lumMod val="75000"/>
              </a:schemeClr>
            </a:solidFill>
          </a:ln>
        </p:spPr>
        <p:style>
          <a:lnRef idx="3">
            <a:schemeClr val="accent1"/>
          </a:lnRef>
          <a:fillRef idx="0">
            <a:schemeClr val="accent1"/>
          </a:fillRef>
          <a:effectRef idx="2">
            <a:schemeClr val="accent1"/>
          </a:effectRef>
          <a:fontRef idx="minor">
            <a:schemeClr val="tx1"/>
          </a:fontRef>
        </p:style>
      </p:cxnSp>
      <p:sp>
        <p:nvSpPr>
          <p:cNvPr id="8" name="Rectangle 7"/>
          <p:cNvSpPr/>
          <p:nvPr/>
        </p:nvSpPr>
        <p:spPr>
          <a:xfrm>
            <a:off x="11292397" y="0"/>
            <a:ext cx="899603" cy="6858000"/>
          </a:xfrm>
          <a:prstGeom prst="rect">
            <a:avLst/>
          </a:prstGeom>
          <a:solidFill>
            <a:schemeClr val="accent6">
              <a:lumMod val="75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hteck 1"/>
          <p:cNvSpPr/>
          <p:nvPr/>
        </p:nvSpPr>
        <p:spPr>
          <a:xfrm>
            <a:off x="531698" y="5029775"/>
            <a:ext cx="10619232" cy="1200329"/>
          </a:xfrm>
          <a:prstGeom prst="rect">
            <a:avLst/>
          </a:prstGeom>
        </p:spPr>
        <p:txBody>
          <a:bodyPr wrap="square">
            <a:spAutoFit/>
          </a:bodyPr>
          <a:lstStyle/>
          <a:p>
            <a:pPr algn="ctr"/>
            <a:r>
              <a:rPr lang="de-CH" sz="2400" dirty="0" smtClean="0">
                <a:solidFill>
                  <a:srgbClr val="FFFFFF"/>
                </a:solidFill>
                <a:effectLst>
                  <a:outerShdw blurRad="38100" dist="38100" dir="2700000" algn="tl">
                    <a:srgbClr val="000000">
                      <a:alpha val="43137"/>
                    </a:srgbClr>
                  </a:outerShdw>
                </a:effectLst>
                <a:latin typeface="Arial" panose="020B0604020202020204" pitchFamily="34" charset="0"/>
              </a:rPr>
              <a:t>Psalm 122:</a:t>
            </a:r>
          </a:p>
          <a:p>
            <a:pPr algn="ctr"/>
            <a:r>
              <a:rPr lang="de-CH" sz="2400" dirty="0" smtClean="0">
                <a:solidFill>
                  <a:srgbClr val="FFFFFF"/>
                </a:solidFill>
                <a:effectLst>
                  <a:outerShdw blurRad="38100" dist="38100" dir="2700000" algn="tl">
                    <a:srgbClr val="000000">
                      <a:alpha val="43137"/>
                    </a:srgbClr>
                  </a:outerShdw>
                </a:effectLst>
                <a:latin typeface="Arial" panose="020B0604020202020204" pitchFamily="34" charset="0"/>
              </a:rPr>
              <a:t> </a:t>
            </a:r>
            <a:r>
              <a:rPr lang="de-CH" sz="2400" baseline="30000" dirty="0">
                <a:solidFill>
                  <a:srgbClr val="C00000"/>
                </a:solidFill>
                <a:effectLst>
                  <a:outerShdw blurRad="38100" dist="38100" dir="2700000" algn="tl">
                    <a:srgbClr val="000000">
                      <a:alpha val="43137"/>
                    </a:srgbClr>
                  </a:outerShdw>
                </a:effectLst>
                <a:latin typeface="Arial" panose="020B0604020202020204" pitchFamily="34" charset="0"/>
              </a:rPr>
              <a:t>2</a:t>
            </a:r>
            <a:r>
              <a:rPr lang="de-CH" sz="2400" dirty="0">
                <a:solidFill>
                  <a:srgbClr val="FFFF00"/>
                </a:solidFill>
                <a:effectLst>
                  <a:outerShdw blurRad="38100" dist="38100" dir="2700000" algn="tl">
                    <a:srgbClr val="000000">
                      <a:alpha val="43137"/>
                    </a:srgbClr>
                  </a:outerShdw>
                </a:effectLst>
                <a:latin typeface="Arial" panose="020B0604020202020204" pitchFamily="34" charset="0"/>
              </a:rPr>
              <a:t> Unsere Füße werden in deinen Toren stehen, Jerusalem!</a:t>
            </a:r>
          </a:p>
          <a:p>
            <a:pPr algn="ctr"/>
            <a:r>
              <a:rPr lang="de-CH" sz="2400" dirty="0">
                <a:solidFill>
                  <a:srgbClr val="FFFF00"/>
                </a:solidFill>
                <a:effectLst>
                  <a:outerShdw blurRad="38100" dist="38100" dir="2700000" algn="tl">
                    <a:srgbClr val="000000">
                      <a:alpha val="43137"/>
                    </a:srgbClr>
                  </a:outerShdw>
                </a:effectLst>
                <a:latin typeface="Arial" panose="020B0604020202020204" pitchFamily="34" charset="0"/>
              </a:rPr>
              <a:t> </a:t>
            </a:r>
            <a:r>
              <a:rPr lang="de-CH" sz="2400" baseline="30000" dirty="0">
                <a:solidFill>
                  <a:srgbClr val="C00000"/>
                </a:solidFill>
                <a:effectLst>
                  <a:outerShdw blurRad="38100" dist="38100" dir="2700000" algn="tl">
                    <a:srgbClr val="000000">
                      <a:alpha val="43137"/>
                    </a:srgbClr>
                  </a:outerShdw>
                </a:effectLst>
                <a:latin typeface="Arial" panose="020B0604020202020204" pitchFamily="34" charset="0"/>
              </a:rPr>
              <a:t>3</a:t>
            </a:r>
            <a:r>
              <a:rPr lang="de-CH" sz="2400" dirty="0">
                <a:solidFill>
                  <a:srgbClr val="FFFF00"/>
                </a:solidFill>
                <a:effectLst>
                  <a:outerShdw blurRad="38100" dist="38100" dir="2700000" algn="tl">
                    <a:srgbClr val="000000">
                      <a:alpha val="43137"/>
                    </a:srgbClr>
                  </a:outerShdw>
                </a:effectLst>
                <a:latin typeface="Arial" panose="020B0604020202020204" pitchFamily="34" charset="0"/>
              </a:rPr>
              <a:t> Jerusalem, die du aufgebaut bist als eine </a:t>
            </a:r>
            <a:r>
              <a:rPr lang="de-CH" sz="2400" dirty="0">
                <a:solidFill>
                  <a:srgbClr val="00FF00"/>
                </a:solidFill>
                <a:effectLst>
                  <a:outerShdw blurRad="38100" dist="38100" dir="2700000" algn="tl">
                    <a:srgbClr val="000000">
                      <a:alpha val="43137"/>
                    </a:srgbClr>
                  </a:outerShdw>
                </a:effectLst>
                <a:latin typeface="Arial" panose="020B0604020202020204" pitchFamily="34" charset="0"/>
              </a:rPr>
              <a:t>fest in sich </a:t>
            </a:r>
            <a:r>
              <a:rPr lang="de-CH" sz="2400" dirty="0" smtClean="0">
                <a:solidFill>
                  <a:srgbClr val="00FF00"/>
                </a:solidFill>
                <a:effectLst>
                  <a:outerShdw blurRad="38100" dist="38100" dir="2700000" algn="tl">
                    <a:srgbClr val="000000">
                      <a:alpha val="43137"/>
                    </a:srgbClr>
                  </a:outerShdw>
                </a:effectLst>
                <a:latin typeface="Arial" panose="020B0604020202020204" pitchFamily="34" charset="0"/>
              </a:rPr>
              <a:t>vereinigte </a:t>
            </a:r>
            <a:r>
              <a:rPr lang="de-CH" sz="2400" dirty="0">
                <a:solidFill>
                  <a:srgbClr val="00FF00"/>
                </a:solidFill>
                <a:effectLst>
                  <a:outerShdw blurRad="38100" dist="38100" dir="2700000" algn="tl">
                    <a:srgbClr val="000000">
                      <a:alpha val="43137"/>
                    </a:srgbClr>
                  </a:outerShdw>
                </a:effectLst>
                <a:latin typeface="Arial" panose="020B0604020202020204" pitchFamily="34" charset="0"/>
              </a:rPr>
              <a:t>Stadt</a:t>
            </a:r>
            <a:r>
              <a:rPr lang="de-CH" sz="2400" dirty="0" smtClean="0">
                <a:solidFill>
                  <a:srgbClr val="FFFF00"/>
                </a:solidFill>
                <a:effectLst>
                  <a:outerShdw blurRad="38100" dist="38100" dir="2700000" algn="tl">
                    <a:srgbClr val="000000">
                      <a:alpha val="43137"/>
                    </a:srgbClr>
                  </a:outerShdw>
                </a:effectLst>
                <a:latin typeface="Arial" panose="020B0604020202020204" pitchFamily="34" charset="0"/>
              </a:rPr>
              <a:t>, </a:t>
            </a:r>
            <a:r>
              <a:rPr lang="de-CH" sz="2400" dirty="0" smtClean="0">
                <a:solidFill>
                  <a:srgbClr val="FFFF00"/>
                </a:solidFill>
                <a:effectLst>
                  <a:outerShdw blurRad="38100" dist="38100" dir="2700000" algn="tl">
                    <a:srgbClr val="000000">
                      <a:alpha val="43137"/>
                    </a:srgbClr>
                  </a:outerShdw>
                </a:effectLst>
              </a:rPr>
              <a:t>…</a:t>
            </a:r>
            <a:endParaRPr lang="de-CH" sz="2400" dirty="0">
              <a:solidFill>
                <a:srgbClr val="FFFF00"/>
              </a:solidFill>
              <a:effectLst>
                <a:outerShdw blurRad="38100" dist="38100" dir="2700000" algn="tl">
                  <a:srgbClr val="000000">
                    <a:alpha val="43137"/>
                  </a:srgbClr>
                </a:outerShdw>
              </a:effectLst>
              <a:latin typeface="Arial" panose="020B0604020202020204" pitchFamily="34" charset="0"/>
            </a:endParaRPr>
          </a:p>
        </p:txBody>
      </p:sp>
    </p:spTree>
    <p:extLst>
      <p:ext uri="{BB962C8B-B14F-4D97-AF65-F5344CB8AC3E}">
        <p14:creationId xmlns:p14="http://schemas.microsoft.com/office/powerpoint/2010/main" val="3868202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a:xfrm>
            <a:off x="470518" y="181582"/>
            <a:ext cx="10821879" cy="1417638"/>
          </a:xfrm>
          <a:effectLst>
            <a:outerShdw blurRad="50800" dist="38100" dir="2700000" algn="tl" rotWithShape="0">
              <a:prstClr val="black">
                <a:alpha val="40000"/>
              </a:prstClr>
            </a:outerShdw>
          </a:effectLst>
        </p:spPr>
        <p:txBody>
          <a:bodyPr>
            <a:normAutofit/>
          </a:bodyPr>
          <a:lstStyle/>
          <a:p>
            <a:pPr algn="ctr">
              <a:defRPr/>
            </a:pPr>
            <a:r>
              <a:rPr lang="de-DE" dirty="0" smtClean="0">
                <a:solidFill>
                  <a:schemeClr val="accent1"/>
                </a:solidFill>
                <a:effectLst>
                  <a:outerShdw blurRad="38100" dist="38100" dir="2700000" algn="tl">
                    <a:srgbClr val="000000">
                      <a:alpha val="43137"/>
                    </a:srgbClr>
                  </a:outerShdw>
                </a:effectLst>
              </a:rPr>
              <a:t>1967 – 2017:</a:t>
            </a:r>
            <a:br>
              <a:rPr lang="de-DE" dirty="0" smtClean="0">
                <a:solidFill>
                  <a:schemeClr val="accent1"/>
                </a:solidFill>
                <a:effectLst>
                  <a:outerShdw blurRad="38100" dist="38100" dir="2700000" algn="tl">
                    <a:srgbClr val="000000">
                      <a:alpha val="43137"/>
                    </a:srgbClr>
                  </a:outerShdw>
                </a:effectLst>
              </a:rPr>
            </a:br>
            <a:r>
              <a:rPr lang="de-DE" dirty="0" smtClean="0">
                <a:solidFill>
                  <a:schemeClr val="accent1"/>
                </a:solidFill>
                <a:effectLst>
                  <a:outerShdw blurRad="38100" dist="38100" dir="2700000" algn="tl">
                    <a:srgbClr val="000000">
                      <a:alpha val="43137"/>
                    </a:srgbClr>
                  </a:outerShdw>
                </a:effectLst>
              </a:rPr>
              <a:t>50 Jahre Wiedervereinigung Jerusalems</a:t>
            </a:r>
            <a:endParaRPr lang="fr-FR" dirty="0">
              <a:solidFill>
                <a:schemeClr val="accent1"/>
              </a:solidFill>
              <a:effectLst>
                <a:outerShdw blurRad="38100" dist="38100" dir="2700000" algn="tl">
                  <a:srgbClr val="000000">
                    <a:alpha val="43137"/>
                  </a:srgbClr>
                </a:outerShdw>
              </a:effectLst>
            </a:endParaRPr>
          </a:p>
        </p:txBody>
      </p:sp>
      <p:pic>
        <p:nvPicPr>
          <p:cNvPr id="158724" name="Picture 6" descr="http://upload.wikimedia.org/wikipedia/commons/thumb/0/02/Jerusalem_BW_1.JPG/1920px-Jerusalem_BW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6768" y="2181225"/>
            <a:ext cx="9132507" cy="24955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25" name="Textfeld 2"/>
          <p:cNvSpPr txBox="1">
            <a:spLocks noChangeArrowheads="1"/>
          </p:cNvSpPr>
          <p:nvPr/>
        </p:nvSpPr>
        <p:spPr bwMode="auto">
          <a:xfrm>
            <a:off x="10496900" y="4430554"/>
            <a:ext cx="37893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a:spcBef>
                <a:spcPct val="20000"/>
              </a:spcBef>
              <a:buClr>
                <a:schemeClr val="tx1"/>
              </a:buClr>
              <a:buChar char="•"/>
              <a:defRPr sz="2800">
                <a:solidFill>
                  <a:schemeClr val="tx1"/>
                </a:solidFill>
                <a:latin typeface="Verdana" pitchFamily="34" charset="0"/>
              </a:defRPr>
            </a:lvl2pPr>
            <a:lvl3pPr marL="1143000" indent="-22860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a:spcBef>
                <a:spcPct val="20000"/>
              </a:spcBef>
              <a:buClr>
                <a:schemeClr val="tx2"/>
              </a:buClr>
              <a:buChar char="•"/>
              <a:defRPr sz="2000">
                <a:solidFill>
                  <a:schemeClr val="tx1"/>
                </a:solidFill>
                <a:latin typeface="Verdana" pitchFamily="34" charset="0"/>
              </a:defRPr>
            </a:lvl4pPr>
            <a:lvl5pPr marL="2057400" indent="-22860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a:spcBef>
                <a:spcPct val="0"/>
              </a:spcBef>
              <a:buClrTx/>
              <a:buSzTx/>
              <a:buFontTx/>
              <a:buNone/>
            </a:pPr>
            <a:r>
              <a:rPr lang="fr-FR" altLang="de-DE" sz="1000" dirty="0">
                <a:solidFill>
                  <a:schemeClr val="bg1"/>
                </a:solidFill>
              </a:rPr>
              <a:t>FB</a:t>
            </a:r>
          </a:p>
        </p:txBody>
      </p:sp>
      <p:cxnSp>
        <p:nvCxnSpPr>
          <p:cNvPr id="6" name="Connecteur droit 5"/>
          <p:cNvCxnSpPr/>
          <p:nvPr/>
        </p:nvCxnSpPr>
        <p:spPr>
          <a:xfrm>
            <a:off x="470517" y="0"/>
            <a:ext cx="0" cy="6858000"/>
          </a:xfrm>
          <a:prstGeom prst="line">
            <a:avLst/>
          </a:prstGeom>
          <a:ln>
            <a:solidFill>
              <a:schemeClr val="accent6">
                <a:lumMod val="75000"/>
              </a:schemeClr>
            </a:solidFill>
          </a:ln>
        </p:spPr>
        <p:style>
          <a:lnRef idx="3">
            <a:schemeClr val="accent1"/>
          </a:lnRef>
          <a:fillRef idx="0">
            <a:schemeClr val="accent1"/>
          </a:fillRef>
          <a:effectRef idx="2">
            <a:schemeClr val="accent1"/>
          </a:effectRef>
          <a:fontRef idx="minor">
            <a:schemeClr val="tx1"/>
          </a:fontRef>
        </p:style>
      </p:cxnSp>
      <p:sp>
        <p:nvSpPr>
          <p:cNvPr id="8" name="Rectangle 7"/>
          <p:cNvSpPr/>
          <p:nvPr/>
        </p:nvSpPr>
        <p:spPr>
          <a:xfrm>
            <a:off x="11292397" y="0"/>
            <a:ext cx="899603" cy="6858000"/>
          </a:xfrm>
          <a:prstGeom prst="rect">
            <a:avLst/>
          </a:prstGeom>
          <a:solidFill>
            <a:schemeClr val="accent6">
              <a:lumMod val="75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hteck 1"/>
          <p:cNvSpPr/>
          <p:nvPr/>
        </p:nvSpPr>
        <p:spPr>
          <a:xfrm>
            <a:off x="755357" y="5067802"/>
            <a:ext cx="10275327" cy="1200329"/>
          </a:xfrm>
          <a:prstGeom prst="rect">
            <a:avLst/>
          </a:prstGeom>
        </p:spPr>
        <p:txBody>
          <a:bodyPr wrap="square">
            <a:spAutoFit/>
          </a:bodyPr>
          <a:lstStyle/>
          <a:p>
            <a:pPr algn="ctr"/>
            <a:r>
              <a:rPr lang="de-CH" sz="2400" dirty="0" smtClean="0">
                <a:solidFill>
                  <a:srgbClr val="FFFFFF"/>
                </a:solidFill>
                <a:effectLst>
                  <a:outerShdw blurRad="38100" dist="38100" dir="2700000" algn="tl">
                    <a:srgbClr val="000000">
                      <a:alpha val="43137"/>
                    </a:srgbClr>
                  </a:outerShdw>
                </a:effectLst>
                <a:latin typeface="Arial" panose="020B0604020202020204" pitchFamily="34" charset="0"/>
              </a:rPr>
              <a:t>Psalm 122:</a:t>
            </a:r>
          </a:p>
          <a:p>
            <a:pPr algn="ctr"/>
            <a:r>
              <a:rPr lang="de-CH" sz="2400" dirty="0" smtClean="0">
                <a:solidFill>
                  <a:srgbClr val="FFFFFF"/>
                </a:solidFill>
                <a:effectLst>
                  <a:outerShdw blurRad="38100" dist="38100" dir="2700000" algn="tl">
                    <a:srgbClr val="000000">
                      <a:alpha val="43137"/>
                    </a:srgbClr>
                  </a:outerShdw>
                </a:effectLst>
                <a:latin typeface="Arial" panose="020B0604020202020204" pitchFamily="34" charset="0"/>
              </a:rPr>
              <a:t> </a:t>
            </a:r>
            <a:r>
              <a:rPr lang="de-CH" sz="2400" baseline="30000" dirty="0">
                <a:solidFill>
                  <a:srgbClr val="C00000"/>
                </a:solidFill>
                <a:effectLst>
                  <a:outerShdw blurRad="38100" dist="38100" dir="2700000" algn="tl">
                    <a:srgbClr val="000000">
                      <a:alpha val="43137"/>
                    </a:srgbClr>
                  </a:outerShdw>
                </a:effectLst>
                <a:latin typeface="Arial" panose="020B0604020202020204" pitchFamily="34" charset="0"/>
              </a:rPr>
              <a:t>2</a:t>
            </a:r>
            <a:r>
              <a:rPr lang="de-CH" sz="2400" dirty="0">
                <a:solidFill>
                  <a:srgbClr val="FFFF00"/>
                </a:solidFill>
                <a:effectLst>
                  <a:outerShdw blurRad="38100" dist="38100" dir="2700000" algn="tl">
                    <a:srgbClr val="000000">
                      <a:alpha val="43137"/>
                    </a:srgbClr>
                  </a:outerShdw>
                </a:effectLst>
                <a:latin typeface="Arial" panose="020B0604020202020204" pitchFamily="34" charset="0"/>
              </a:rPr>
              <a:t> Unsere Füße werden in deinen Toren stehen, Jerusalem!</a:t>
            </a:r>
          </a:p>
          <a:p>
            <a:pPr algn="ctr"/>
            <a:r>
              <a:rPr lang="de-CH" sz="2400" dirty="0">
                <a:solidFill>
                  <a:srgbClr val="FFFF00"/>
                </a:solidFill>
                <a:effectLst>
                  <a:outerShdw blurRad="38100" dist="38100" dir="2700000" algn="tl">
                    <a:srgbClr val="000000">
                      <a:alpha val="43137"/>
                    </a:srgbClr>
                  </a:outerShdw>
                </a:effectLst>
                <a:latin typeface="Arial" panose="020B0604020202020204" pitchFamily="34" charset="0"/>
              </a:rPr>
              <a:t> </a:t>
            </a:r>
            <a:r>
              <a:rPr lang="de-CH" sz="2400" baseline="30000" dirty="0">
                <a:solidFill>
                  <a:srgbClr val="C00000"/>
                </a:solidFill>
                <a:effectLst>
                  <a:outerShdw blurRad="38100" dist="38100" dir="2700000" algn="tl">
                    <a:srgbClr val="000000">
                      <a:alpha val="43137"/>
                    </a:srgbClr>
                  </a:outerShdw>
                </a:effectLst>
                <a:latin typeface="Arial" panose="020B0604020202020204" pitchFamily="34" charset="0"/>
              </a:rPr>
              <a:t>3</a:t>
            </a:r>
            <a:r>
              <a:rPr lang="de-CH" sz="2400" dirty="0">
                <a:solidFill>
                  <a:srgbClr val="FFFF00"/>
                </a:solidFill>
                <a:effectLst>
                  <a:outerShdw blurRad="38100" dist="38100" dir="2700000" algn="tl">
                    <a:srgbClr val="000000">
                      <a:alpha val="43137"/>
                    </a:srgbClr>
                  </a:outerShdw>
                </a:effectLst>
                <a:latin typeface="Arial" panose="020B0604020202020204" pitchFamily="34" charset="0"/>
              </a:rPr>
              <a:t> Jerusalem, die du aufgebaut bist als eine </a:t>
            </a:r>
            <a:r>
              <a:rPr lang="de-CH" sz="2400" dirty="0">
                <a:solidFill>
                  <a:srgbClr val="00FF00"/>
                </a:solidFill>
                <a:effectLst>
                  <a:outerShdw blurRad="38100" dist="38100" dir="2700000" algn="tl">
                    <a:srgbClr val="000000">
                      <a:alpha val="43137"/>
                    </a:srgbClr>
                  </a:outerShdw>
                </a:effectLst>
                <a:latin typeface="Arial" panose="020B0604020202020204" pitchFamily="34" charset="0"/>
              </a:rPr>
              <a:t>fest in sich </a:t>
            </a:r>
            <a:r>
              <a:rPr lang="de-CH" sz="2400" dirty="0" smtClean="0">
                <a:solidFill>
                  <a:srgbClr val="00FF00"/>
                </a:solidFill>
                <a:effectLst>
                  <a:outerShdw blurRad="38100" dist="38100" dir="2700000" algn="tl">
                    <a:srgbClr val="000000">
                      <a:alpha val="43137"/>
                    </a:srgbClr>
                  </a:outerShdw>
                </a:effectLst>
                <a:latin typeface="Arial" panose="020B0604020202020204" pitchFamily="34" charset="0"/>
              </a:rPr>
              <a:t>vereinigte </a:t>
            </a:r>
            <a:r>
              <a:rPr lang="de-CH" sz="2400" dirty="0">
                <a:solidFill>
                  <a:srgbClr val="00FF00"/>
                </a:solidFill>
                <a:effectLst>
                  <a:outerShdw blurRad="38100" dist="38100" dir="2700000" algn="tl">
                    <a:srgbClr val="000000">
                      <a:alpha val="43137"/>
                    </a:srgbClr>
                  </a:outerShdw>
                </a:effectLst>
                <a:latin typeface="Arial" panose="020B0604020202020204" pitchFamily="34" charset="0"/>
              </a:rPr>
              <a:t>Stadt</a:t>
            </a:r>
            <a:r>
              <a:rPr lang="de-CH" sz="2400" dirty="0" smtClean="0">
                <a:solidFill>
                  <a:srgbClr val="FFFF00"/>
                </a:solidFill>
                <a:effectLst>
                  <a:outerShdw blurRad="38100" dist="38100" dir="2700000" algn="tl">
                    <a:srgbClr val="000000">
                      <a:alpha val="43137"/>
                    </a:srgbClr>
                  </a:outerShdw>
                </a:effectLst>
                <a:latin typeface="Arial" panose="020B0604020202020204" pitchFamily="34" charset="0"/>
              </a:rPr>
              <a:t>,</a:t>
            </a:r>
            <a:r>
              <a:rPr lang="de-CH" sz="2400" dirty="0" smtClean="0">
                <a:solidFill>
                  <a:srgbClr val="FFFF00"/>
                </a:solidFill>
                <a:effectLst>
                  <a:outerShdw blurRad="38100" dist="38100" dir="2700000" algn="tl">
                    <a:srgbClr val="000000">
                      <a:alpha val="43137"/>
                    </a:srgbClr>
                  </a:outerShdw>
                </a:effectLst>
              </a:rPr>
              <a:t> …</a:t>
            </a:r>
            <a:endParaRPr lang="de-CH" sz="2400" dirty="0">
              <a:solidFill>
                <a:srgbClr val="FFFF00"/>
              </a:solidFill>
              <a:effectLst>
                <a:outerShdw blurRad="38100" dist="38100" dir="2700000" algn="tl">
                  <a:srgbClr val="000000">
                    <a:alpha val="43137"/>
                  </a:srgbClr>
                </a:outerShdw>
              </a:effectLst>
              <a:latin typeface="Arial" panose="020B0604020202020204" pitchFamily="34" charset="0"/>
            </a:endParaRPr>
          </a:p>
        </p:txBody>
      </p:sp>
      <p:pic>
        <p:nvPicPr>
          <p:cNvPr id="9" name="Picture 2" descr="https://upload.wikimedia.org/wikipedia/commons/thumb/2/2f/Flag_of_the_United_Nations.svg/1024px-Flag_of_the_United_Nations.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92289">
            <a:off x="1351017" y="1005177"/>
            <a:ext cx="4173338" cy="2783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0259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name="Slide5">
    <p:spTree>
      <p:nvGrpSpPr>
        <p:cNvPr id="1" name=""/>
        <p:cNvGrpSpPr/>
        <p:nvPr/>
      </p:nvGrpSpPr>
      <p:grpSpPr>
        <a:xfrm>
          <a:off x="0" y="0"/>
          <a:ext cx="0" cy="0"/>
          <a:chOff x="0" y="0"/>
          <a:chExt cx="0" cy="0"/>
        </a:xfrm>
      </p:grpSpPr>
      <p:sp>
        <p:nvSpPr>
          <p:cNvPr id="2" name="Rectangle 2"/>
          <p:cNvSpPr txBox="1">
            <a:spLocks noGrp="1"/>
          </p:cNvSpPr>
          <p:nvPr>
            <p:ph type="title"/>
          </p:nvPr>
        </p:nvSpPr>
        <p:spPr>
          <a:xfrm>
            <a:off x="470518" y="521293"/>
            <a:ext cx="10742428" cy="919164"/>
          </a:xfrm>
          <a:effectLst>
            <a:outerShdw blurRad="50800" dist="38100" dir="2700000" algn="tl" rotWithShape="0">
              <a:prstClr val="black">
                <a:alpha val="40000"/>
              </a:prstClr>
            </a:outerShdw>
          </a:effectLst>
        </p:spPr>
        <p:txBody>
          <a:bodyPr>
            <a:normAutofit fontScale="90000"/>
          </a:bodyPr>
          <a:lstStyle/>
          <a:p>
            <a:pPr lvl="0" algn="ctr"/>
            <a:r>
              <a:rPr lang="de-DE" sz="4900" dirty="0" err="1">
                <a:solidFill>
                  <a:srgbClr val="FFFFFF"/>
                </a:solidFill>
                <a:effectLst>
                  <a:outerShdw blurRad="38100" dist="38100" dir="2700000" algn="tl">
                    <a:srgbClr val="000000">
                      <a:alpha val="43137"/>
                    </a:srgbClr>
                  </a:outerShdw>
                </a:effectLst>
                <a:latin typeface="FrankRuehl" pitchFamily="34"/>
              </a:rPr>
              <a:t>ירושלים</a:t>
            </a:r>
            <a:r>
              <a:rPr lang="de-DE" sz="8000" dirty="0">
                <a:solidFill>
                  <a:srgbClr val="FFFFFF"/>
                </a:solidFill>
                <a:effectLst>
                  <a:outerShdw blurRad="38100" dist="38100" dir="2700000" algn="tl">
                    <a:srgbClr val="000000">
                      <a:alpha val="43137"/>
                    </a:srgbClr>
                  </a:outerShdw>
                </a:effectLst>
              </a:rPr>
              <a:t> </a:t>
            </a:r>
            <a:br>
              <a:rPr lang="de-DE" sz="8000" dirty="0">
                <a:solidFill>
                  <a:srgbClr val="FFFFFF"/>
                </a:solidFill>
                <a:effectLst>
                  <a:outerShdw blurRad="38100" dist="38100" dir="2700000" algn="tl">
                    <a:srgbClr val="000000">
                      <a:alpha val="43137"/>
                    </a:srgbClr>
                  </a:outerShdw>
                </a:effectLst>
              </a:rPr>
            </a:br>
            <a:r>
              <a:rPr lang="de-DE" dirty="0">
                <a:solidFill>
                  <a:schemeClr val="bg1"/>
                </a:solidFill>
                <a:effectLst>
                  <a:outerShdw blurRad="38100" dist="38100" dir="2700000" algn="tl">
                    <a:srgbClr val="000000">
                      <a:alpha val="43137"/>
                    </a:srgbClr>
                  </a:outerShdw>
                </a:effectLst>
              </a:rPr>
              <a:t>„</a:t>
            </a:r>
            <a:r>
              <a:rPr lang="de-DE" i="1" dirty="0" err="1">
                <a:solidFill>
                  <a:schemeClr val="bg1"/>
                </a:solidFill>
                <a:effectLst>
                  <a:outerShdw blurRad="38100" dist="38100" dir="2700000" algn="tl">
                    <a:srgbClr val="000000">
                      <a:alpha val="43137"/>
                    </a:srgbClr>
                  </a:outerShdw>
                </a:effectLst>
              </a:rPr>
              <a:t>Jeruschalajim</a:t>
            </a:r>
            <a:r>
              <a:rPr lang="de-DE" dirty="0">
                <a:solidFill>
                  <a:schemeClr val="bg1"/>
                </a:solidFill>
                <a:effectLst>
                  <a:outerShdw blurRad="38100" dist="38100" dir="2700000" algn="tl">
                    <a:srgbClr val="000000">
                      <a:alpha val="43137"/>
                    </a:srgbClr>
                  </a:outerShdw>
                </a:effectLst>
              </a:rPr>
              <a:t>“ = Stadt des Friedens</a:t>
            </a:r>
            <a:endParaRPr lang="de-DE" sz="2900" dirty="0">
              <a:solidFill>
                <a:schemeClr val="bg1"/>
              </a:solidFill>
              <a:effectLst>
                <a:outerShdw blurRad="38100" dist="38100" dir="2700000" algn="tl">
                  <a:srgbClr val="000000">
                    <a:alpha val="43137"/>
                  </a:srgbClr>
                </a:outerShdw>
              </a:effectLst>
            </a:endParaRPr>
          </a:p>
        </p:txBody>
      </p:sp>
      <p:pic>
        <p:nvPicPr>
          <p:cNvPr id="3" name="Picture 3"/>
          <p:cNvPicPr>
            <a:picLocks noGrp="1" noChangeAspect="1"/>
          </p:cNvPicPr>
          <p:nvPr>
            <p:ph idx="1"/>
          </p:nvPr>
        </p:nvPicPr>
        <p:blipFill>
          <a:blip r:embed="rId3"/>
          <a:srcRect/>
          <a:stretch>
            <a:fillRect/>
          </a:stretch>
        </p:blipFill>
        <p:spPr>
          <a:xfrm>
            <a:off x="1726931" y="1629074"/>
            <a:ext cx="8229600" cy="5040309"/>
          </a:xfrm>
          <a:prstGeom prst="rect">
            <a:avLst/>
          </a:prstGeom>
          <a:ln>
            <a:noFill/>
          </a:ln>
          <a:effectLst>
            <a:softEdge rad="112500"/>
          </a:effectLst>
        </p:spPr>
      </p:pic>
      <p:sp>
        <p:nvSpPr>
          <p:cNvPr id="4" name="Textfeld 7"/>
          <p:cNvSpPr txBox="1"/>
          <p:nvPr/>
        </p:nvSpPr>
        <p:spPr>
          <a:xfrm>
            <a:off x="8134872" y="6321006"/>
            <a:ext cx="1745991" cy="246220"/>
          </a:xfrm>
          <a:prstGeom prst="rect">
            <a:avLst/>
          </a:prstGeom>
          <a:noFill/>
          <a:ln cap="flat">
            <a:noFill/>
          </a:ln>
        </p:spPr>
        <p:txBody>
          <a:bodyPr vert="horz" wrap="none" lIns="91440" tIns="45720" rIns="91440" bIns="45720" anchor="t" anchorCtr="1" compatLnSpc="1">
            <a:sp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de-DE" sz="1000" b="0" i="0" u="none" strike="noStrike" kern="1200" cap="none" spc="0" baseline="0" dirty="0">
                <a:solidFill>
                  <a:schemeClr val="bg1"/>
                </a:solidFill>
                <a:uFillTx/>
                <a:latin typeface="Tahoma" pitchFamily="34"/>
                <a:cs typeface="Arial"/>
              </a:rPr>
              <a:t>RL</a:t>
            </a:r>
            <a:r>
              <a:rPr lang="de-DE" sz="1000" b="0" i="0" u="none" strike="noStrike" kern="1200" cap="none" spc="0" baseline="0" dirty="0">
                <a:solidFill>
                  <a:srgbClr val="FFFFFF"/>
                </a:solidFill>
                <a:uFillTx/>
                <a:latin typeface="Tahoma" pitchFamily="34"/>
                <a:cs typeface="Arial"/>
              </a:rPr>
              <a:t>/ </a:t>
            </a:r>
            <a:r>
              <a:rPr lang="de-DE" sz="1000" b="0" i="0" u="none" strike="noStrike" kern="1200" cap="none" spc="0" baseline="0" dirty="0" err="1">
                <a:solidFill>
                  <a:srgbClr val="FFFFFF"/>
                </a:solidFill>
                <a:uFillTx/>
                <a:latin typeface="Tahoma" pitchFamily="34"/>
                <a:cs typeface="Arial"/>
              </a:rPr>
              <a:t>David´s</a:t>
            </a:r>
            <a:r>
              <a:rPr lang="de-DE" sz="1000" b="0" i="0" u="none" strike="noStrike" kern="1200" cap="none" spc="0" baseline="0" dirty="0">
                <a:solidFill>
                  <a:srgbClr val="FFFFFF"/>
                </a:solidFill>
                <a:uFillTx/>
                <a:latin typeface="Tahoma" pitchFamily="34"/>
                <a:cs typeface="Arial"/>
              </a:rPr>
              <a:t> Tower Museum</a:t>
            </a:r>
          </a:p>
        </p:txBody>
      </p:sp>
      <p:cxnSp>
        <p:nvCxnSpPr>
          <p:cNvPr id="5" name="Connecteur droit 4"/>
          <p:cNvCxnSpPr/>
          <p:nvPr/>
        </p:nvCxnSpPr>
        <p:spPr>
          <a:xfrm>
            <a:off x="470517" y="0"/>
            <a:ext cx="0" cy="6858000"/>
          </a:xfrm>
          <a:prstGeom prst="line">
            <a:avLst/>
          </a:prstGeom>
          <a:ln>
            <a:solidFill>
              <a:schemeClr val="accent6">
                <a:lumMod val="75000"/>
              </a:schemeClr>
            </a:solidFill>
          </a:ln>
        </p:spPr>
        <p:style>
          <a:lnRef idx="3">
            <a:schemeClr val="accent1"/>
          </a:lnRef>
          <a:fillRef idx="0">
            <a:schemeClr val="accent1"/>
          </a:fillRef>
          <a:effectRef idx="2">
            <a:schemeClr val="accent1"/>
          </a:effectRef>
          <a:fontRef idx="minor">
            <a:schemeClr val="tx1"/>
          </a:fontRef>
        </p:style>
      </p:cxnSp>
      <p:sp>
        <p:nvSpPr>
          <p:cNvPr id="7" name="Rectangle 6"/>
          <p:cNvSpPr/>
          <p:nvPr/>
        </p:nvSpPr>
        <p:spPr>
          <a:xfrm>
            <a:off x="11292397" y="0"/>
            <a:ext cx="899603" cy="6858000"/>
          </a:xfrm>
          <a:prstGeom prst="rect">
            <a:avLst/>
          </a:prstGeom>
          <a:solidFill>
            <a:schemeClr val="accent6">
              <a:lumMod val="75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a:xfrm>
            <a:off x="470518" y="272035"/>
            <a:ext cx="10821879" cy="1417638"/>
          </a:xfrm>
          <a:effectLst>
            <a:outerShdw blurRad="50800" dist="38100" dir="2700000" algn="tl" rotWithShape="0">
              <a:prstClr val="black">
                <a:alpha val="40000"/>
              </a:prstClr>
            </a:outerShdw>
          </a:effectLst>
        </p:spPr>
        <p:txBody>
          <a:bodyPr>
            <a:normAutofit/>
          </a:bodyPr>
          <a:lstStyle/>
          <a:p>
            <a:pPr algn="ctr">
              <a:defRPr/>
            </a:pPr>
            <a:r>
              <a:rPr lang="de-DE" dirty="0" smtClean="0">
                <a:solidFill>
                  <a:schemeClr val="bg1"/>
                </a:solidFill>
                <a:effectLst>
                  <a:outerShdw blurRad="38100" dist="38100" dir="2700000" algn="tl">
                    <a:srgbClr val="000000">
                      <a:alpha val="43137"/>
                    </a:srgbClr>
                  </a:outerShdw>
                </a:effectLst>
              </a:rPr>
              <a:t>1967 – 2017</a:t>
            </a:r>
            <a:br>
              <a:rPr lang="de-DE" dirty="0" smtClean="0">
                <a:solidFill>
                  <a:schemeClr val="bg1"/>
                </a:solidFill>
                <a:effectLst>
                  <a:outerShdw blurRad="38100" dist="38100" dir="2700000" algn="tl">
                    <a:srgbClr val="000000">
                      <a:alpha val="43137"/>
                    </a:srgbClr>
                  </a:outerShdw>
                </a:effectLst>
              </a:rPr>
            </a:br>
            <a:r>
              <a:rPr lang="de-DE" dirty="0" smtClean="0">
                <a:solidFill>
                  <a:schemeClr val="tx1"/>
                </a:solidFill>
                <a:effectLst>
                  <a:outerShdw blurRad="38100" dist="38100" dir="2700000" algn="tl">
                    <a:srgbClr val="000000">
                      <a:alpha val="43137"/>
                    </a:srgbClr>
                  </a:outerShdw>
                </a:effectLst>
              </a:rPr>
              <a:t>UNO kontra Bibel</a:t>
            </a:r>
            <a:endParaRPr lang="fr-FR" dirty="0">
              <a:solidFill>
                <a:schemeClr val="tx1"/>
              </a:solidFill>
              <a:effectLst>
                <a:outerShdw blurRad="38100" dist="38100" dir="2700000" algn="tl">
                  <a:srgbClr val="000000">
                    <a:alpha val="43137"/>
                  </a:srgbClr>
                </a:outerShdw>
              </a:effectLst>
            </a:endParaRPr>
          </a:p>
        </p:txBody>
      </p:sp>
      <p:sp>
        <p:nvSpPr>
          <p:cNvPr id="158725" name="Textfeld 2"/>
          <p:cNvSpPr txBox="1">
            <a:spLocks noChangeArrowheads="1"/>
          </p:cNvSpPr>
          <p:nvPr/>
        </p:nvSpPr>
        <p:spPr bwMode="auto">
          <a:xfrm>
            <a:off x="10496900" y="4430554"/>
            <a:ext cx="37893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a:spcBef>
                <a:spcPct val="20000"/>
              </a:spcBef>
              <a:buClr>
                <a:schemeClr val="tx1"/>
              </a:buClr>
              <a:buChar char="•"/>
              <a:defRPr sz="2800">
                <a:solidFill>
                  <a:schemeClr val="tx1"/>
                </a:solidFill>
                <a:latin typeface="Verdana" pitchFamily="34" charset="0"/>
              </a:defRPr>
            </a:lvl2pPr>
            <a:lvl3pPr marL="1143000" indent="-22860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a:spcBef>
                <a:spcPct val="20000"/>
              </a:spcBef>
              <a:buClr>
                <a:schemeClr val="tx2"/>
              </a:buClr>
              <a:buChar char="•"/>
              <a:defRPr sz="2000">
                <a:solidFill>
                  <a:schemeClr val="tx1"/>
                </a:solidFill>
                <a:latin typeface="Verdana" pitchFamily="34" charset="0"/>
              </a:defRPr>
            </a:lvl4pPr>
            <a:lvl5pPr marL="2057400" indent="-22860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a:spcBef>
                <a:spcPct val="0"/>
              </a:spcBef>
              <a:buClrTx/>
              <a:buSzTx/>
              <a:buFontTx/>
              <a:buNone/>
            </a:pPr>
            <a:r>
              <a:rPr lang="fr-FR" altLang="de-DE" sz="1000" dirty="0">
                <a:solidFill>
                  <a:schemeClr val="bg1"/>
                </a:solidFill>
              </a:rPr>
              <a:t>FB</a:t>
            </a:r>
          </a:p>
        </p:txBody>
      </p:sp>
      <p:cxnSp>
        <p:nvCxnSpPr>
          <p:cNvPr id="6" name="Connecteur droit 5"/>
          <p:cNvCxnSpPr/>
          <p:nvPr/>
        </p:nvCxnSpPr>
        <p:spPr>
          <a:xfrm>
            <a:off x="470517" y="0"/>
            <a:ext cx="0" cy="6858000"/>
          </a:xfrm>
          <a:prstGeom prst="line">
            <a:avLst/>
          </a:prstGeom>
          <a:ln>
            <a:solidFill>
              <a:schemeClr val="accent6">
                <a:lumMod val="75000"/>
              </a:schemeClr>
            </a:solidFill>
          </a:ln>
        </p:spPr>
        <p:style>
          <a:lnRef idx="3">
            <a:schemeClr val="accent1"/>
          </a:lnRef>
          <a:fillRef idx="0">
            <a:schemeClr val="accent1"/>
          </a:fillRef>
          <a:effectRef idx="2">
            <a:schemeClr val="accent1"/>
          </a:effectRef>
          <a:fontRef idx="minor">
            <a:schemeClr val="tx1"/>
          </a:fontRef>
        </p:style>
      </p:cxnSp>
      <p:sp>
        <p:nvSpPr>
          <p:cNvPr id="8" name="Rectangle 7"/>
          <p:cNvSpPr/>
          <p:nvPr/>
        </p:nvSpPr>
        <p:spPr>
          <a:xfrm>
            <a:off x="11292397" y="0"/>
            <a:ext cx="899603" cy="6858000"/>
          </a:xfrm>
          <a:prstGeom prst="rect">
            <a:avLst/>
          </a:prstGeom>
          <a:solidFill>
            <a:schemeClr val="accent6">
              <a:lumMod val="75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hteck 1"/>
          <p:cNvSpPr/>
          <p:nvPr/>
        </p:nvSpPr>
        <p:spPr>
          <a:xfrm>
            <a:off x="929446" y="5017900"/>
            <a:ext cx="9904021" cy="830997"/>
          </a:xfrm>
          <a:prstGeom prst="rect">
            <a:avLst/>
          </a:prstGeom>
        </p:spPr>
        <p:txBody>
          <a:bodyPr wrap="square">
            <a:spAutoFit/>
          </a:bodyPr>
          <a:lstStyle/>
          <a:p>
            <a:pPr algn="ctr"/>
            <a:r>
              <a:rPr lang="de-CH" sz="2400" dirty="0" smtClean="0">
                <a:solidFill>
                  <a:srgbClr val="FFFFFF"/>
                </a:solidFill>
                <a:effectLst>
                  <a:outerShdw blurRad="38100" dist="38100" dir="2700000" algn="tl">
                    <a:srgbClr val="000000">
                      <a:alpha val="43137"/>
                    </a:srgbClr>
                  </a:outerShdw>
                </a:effectLst>
                <a:latin typeface="Arial" panose="020B0604020202020204" pitchFamily="34" charset="0"/>
              </a:rPr>
              <a:t>Sacharja 2,12:</a:t>
            </a:r>
          </a:p>
          <a:p>
            <a:pPr algn="ctr"/>
            <a:r>
              <a:rPr lang="de-CH" sz="2400" dirty="0" smtClean="0">
                <a:solidFill>
                  <a:srgbClr val="FFFFFF"/>
                </a:solidFill>
                <a:effectLst>
                  <a:outerShdw blurRad="38100" dist="38100" dir="2700000" algn="tl">
                    <a:srgbClr val="000000">
                      <a:alpha val="43137"/>
                    </a:srgbClr>
                  </a:outerShdw>
                </a:effectLst>
                <a:latin typeface="Arial" panose="020B0604020202020204" pitchFamily="34" charset="0"/>
              </a:rPr>
              <a:t> Gott spricht: </a:t>
            </a:r>
            <a:r>
              <a:rPr lang="de-CH" sz="2400" dirty="0" smtClean="0">
                <a:solidFill>
                  <a:srgbClr val="FFFF00"/>
                </a:solidFill>
                <a:effectLst>
                  <a:outerShdw blurRad="38100" dist="38100" dir="2700000" algn="tl">
                    <a:srgbClr val="000000">
                      <a:alpha val="43137"/>
                    </a:srgbClr>
                  </a:outerShdw>
                </a:effectLst>
                <a:latin typeface="Arial" panose="020B0604020202020204" pitchFamily="34" charset="0"/>
              </a:rPr>
              <a:t>«Wer euch [Israel] antastet, </a:t>
            </a:r>
            <a:r>
              <a:rPr lang="de-CH" sz="2400" dirty="0" smtClean="0">
                <a:solidFill>
                  <a:srgbClr val="00FF00"/>
                </a:solidFill>
                <a:effectLst>
                  <a:outerShdw blurRad="38100" dist="38100" dir="2700000" algn="tl">
                    <a:srgbClr val="000000">
                      <a:alpha val="43137"/>
                    </a:srgbClr>
                  </a:outerShdw>
                </a:effectLst>
                <a:latin typeface="Arial" panose="020B0604020202020204" pitchFamily="34" charset="0"/>
              </a:rPr>
              <a:t>tastet meinen Augapfel an </a:t>
            </a:r>
            <a:r>
              <a:rPr lang="de-CH" sz="2400" dirty="0" smtClean="0">
                <a:solidFill>
                  <a:srgbClr val="FFFF00"/>
                </a:solidFill>
                <a:effectLst>
                  <a:outerShdw blurRad="38100" dist="38100" dir="2700000" algn="tl">
                    <a:srgbClr val="000000">
                      <a:alpha val="43137"/>
                    </a:srgbClr>
                  </a:outerShdw>
                </a:effectLst>
                <a:latin typeface="Arial" panose="020B0604020202020204" pitchFamily="34" charset="0"/>
              </a:rPr>
              <a:t>…»</a:t>
            </a:r>
            <a:endParaRPr lang="de-CH" sz="2400" dirty="0">
              <a:solidFill>
                <a:srgbClr val="FFFF00"/>
              </a:solidFill>
              <a:effectLst>
                <a:outerShdw blurRad="38100" dist="38100" dir="2700000" algn="tl">
                  <a:srgbClr val="000000">
                    <a:alpha val="43137"/>
                  </a:srgbClr>
                </a:outerShdw>
              </a:effectLst>
              <a:latin typeface="Arial" panose="020B0604020202020204" pitchFamily="34" charset="0"/>
            </a:endParaRPr>
          </a:p>
        </p:txBody>
      </p:sp>
      <p:pic>
        <p:nvPicPr>
          <p:cNvPr id="10" name="Picture 2" descr="C:\Users\Roger\Pictures\PictureProject\0010\DSCN832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3328" y="1780802"/>
            <a:ext cx="3710796" cy="278358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https://upload.wikimedia.org/wikipedia/commons/thumb/2/2f/Flag_of_the_United_Nations.svg/1024px-Flag_of_the_United_Nations.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27054" y="1950465"/>
            <a:ext cx="4173338" cy="2783584"/>
          </a:xfrm>
          <a:prstGeom prst="rect">
            <a:avLst/>
          </a:prstGeom>
          <a:noFill/>
          <a:extLst>
            <a:ext uri="{909E8E84-426E-40DD-AFC4-6F175D3DCCD1}">
              <a14:hiddenFill xmlns:a14="http://schemas.microsoft.com/office/drawing/2010/main">
                <a:solidFill>
                  <a:srgbClr val="FFFFFF"/>
                </a:solidFill>
              </a14:hiddenFill>
            </a:ext>
          </a:extLst>
        </p:spPr>
      </p:pic>
      <p:sp>
        <p:nvSpPr>
          <p:cNvPr id="12" name="Textfeld 5"/>
          <p:cNvSpPr txBox="1"/>
          <p:nvPr/>
        </p:nvSpPr>
        <p:spPr>
          <a:xfrm>
            <a:off x="7931216" y="4218188"/>
            <a:ext cx="1197847" cy="424732"/>
          </a:xfrm>
          <a:prstGeom prst="rect">
            <a:avLst/>
          </a:prstGeom>
          <a:noFill/>
        </p:spPr>
        <p:txBody>
          <a:bodyPr wrap="square" rtlCol="0">
            <a:spAutoFit/>
          </a:bodyPr>
          <a:lstStyle/>
          <a:p>
            <a:pPr>
              <a:lnSpc>
                <a:spcPct val="90000"/>
              </a:lnSpc>
            </a:pPr>
            <a:r>
              <a:rPr lang="de-DE" sz="2400" dirty="0">
                <a:effectLst>
                  <a:outerShdw blurRad="38100" dist="38100" dir="2700000" algn="tl">
                    <a:srgbClr val="000000">
                      <a:alpha val="43137"/>
                    </a:srgbClr>
                  </a:outerShdw>
                </a:effectLst>
              </a:rPr>
              <a:t>UNO</a:t>
            </a:r>
          </a:p>
        </p:txBody>
      </p:sp>
      <p:sp>
        <p:nvSpPr>
          <p:cNvPr id="13" name="Rechteck 12"/>
          <p:cNvSpPr/>
          <p:nvPr/>
        </p:nvSpPr>
        <p:spPr>
          <a:xfrm>
            <a:off x="5113239" y="2275840"/>
            <a:ext cx="874700" cy="1733423"/>
          </a:xfrm>
          <a:prstGeom prst="rect">
            <a:avLst/>
          </a:prstGeom>
        </p:spPr>
        <p:txBody>
          <a:bodyPr wrap="square">
            <a:spAutoFit/>
          </a:bodyPr>
          <a:lstStyle/>
          <a:p>
            <a:r>
              <a:rPr lang="de-CH" sz="10664" b="1" dirty="0">
                <a:latin typeface="Times New Roman" panose="02020603050405020304" pitchFamily="18" charset="0"/>
                <a:ea typeface="Times New Roman" panose="02020603050405020304" pitchFamily="18" charset="0"/>
              </a:rPr>
              <a:t>≠</a:t>
            </a:r>
            <a:endParaRPr lang="de-DE" sz="10664" dirty="0"/>
          </a:p>
        </p:txBody>
      </p:sp>
    </p:spTree>
    <p:extLst>
      <p:ext uri="{BB962C8B-B14F-4D97-AF65-F5344CB8AC3E}">
        <p14:creationId xmlns:p14="http://schemas.microsoft.com/office/powerpoint/2010/main" val="1786582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a:xfrm>
            <a:off x="470518" y="306070"/>
            <a:ext cx="10821879" cy="1417638"/>
          </a:xfrm>
          <a:effectLst>
            <a:outerShdw blurRad="50800" dist="38100" dir="2700000" algn="tl" rotWithShape="0">
              <a:prstClr val="black">
                <a:alpha val="40000"/>
              </a:prstClr>
            </a:outerShdw>
          </a:effectLst>
        </p:spPr>
        <p:txBody>
          <a:bodyPr>
            <a:normAutofit/>
          </a:bodyPr>
          <a:lstStyle/>
          <a:p>
            <a:pPr algn="ctr">
              <a:defRPr/>
            </a:pPr>
            <a:r>
              <a:rPr lang="de-DE" dirty="0" smtClean="0">
                <a:solidFill>
                  <a:schemeClr val="bg1"/>
                </a:solidFill>
                <a:effectLst>
                  <a:outerShdw blurRad="38100" dist="38100" dir="2700000" algn="tl">
                    <a:srgbClr val="000000">
                      <a:alpha val="43137"/>
                    </a:srgbClr>
                  </a:outerShdw>
                </a:effectLst>
              </a:rPr>
              <a:t>1967 – 2017</a:t>
            </a:r>
            <a:br>
              <a:rPr lang="de-DE" dirty="0" smtClean="0">
                <a:solidFill>
                  <a:schemeClr val="bg1"/>
                </a:solidFill>
                <a:effectLst>
                  <a:outerShdw blurRad="38100" dist="38100" dir="2700000" algn="tl">
                    <a:srgbClr val="000000">
                      <a:alpha val="43137"/>
                    </a:srgbClr>
                  </a:outerShdw>
                </a:effectLst>
              </a:rPr>
            </a:br>
            <a:r>
              <a:rPr lang="de-DE" dirty="0" smtClean="0">
                <a:solidFill>
                  <a:schemeClr val="tx1"/>
                </a:solidFill>
                <a:effectLst>
                  <a:outerShdw blurRad="38100" dist="38100" dir="2700000" algn="tl">
                    <a:srgbClr val="000000">
                      <a:alpha val="43137"/>
                    </a:srgbClr>
                  </a:outerShdw>
                </a:effectLst>
              </a:rPr>
              <a:t>UNO kontra Bibel</a:t>
            </a:r>
            <a:endParaRPr lang="fr-FR" dirty="0">
              <a:solidFill>
                <a:schemeClr val="tx1"/>
              </a:solidFill>
              <a:effectLst>
                <a:outerShdw blurRad="38100" dist="38100" dir="2700000" algn="tl">
                  <a:srgbClr val="000000">
                    <a:alpha val="43137"/>
                  </a:srgbClr>
                </a:outerShdw>
              </a:effectLst>
            </a:endParaRPr>
          </a:p>
        </p:txBody>
      </p:sp>
      <p:sp>
        <p:nvSpPr>
          <p:cNvPr id="158725" name="Textfeld 2"/>
          <p:cNvSpPr txBox="1">
            <a:spLocks noChangeArrowheads="1"/>
          </p:cNvSpPr>
          <p:nvPr/>
        </p:nvSpPr>
        <p:spPr bwMode="auto">
          <a:xfrm>
            <a:off x="10496900" y="4430554"/>
            <a:ext cx="37893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a:spcBef>
                <a:spcPct val="20000"/>
              </a:spcBef>
              <a:buClr>
                <a:schemeClr val="tx1"/>
              </a:buClr>
              <a:buChar char="•"/>
              <a:defRPr sz="2800">
                <a:solidFill>
                  <a:schemeClr val="tx1"/>
                </a:solidFill>
                <a:latin typeface="Verdana" pitchFamily="34" charset="0"/>
              </a:defRPr>
            </a:lvl2pPr>
            <a:lvl3pPr marL="1143000" indent="-22860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a:spcBef>
                <a:spcPct val="20000"/>
              </a:spcBef>
              <a:buClr>
                <a:schemeClr val="tx2"/>
              </a:buClr>
              <a:buChar char="•"/>
              <a:defRPr sz="2000">
                <a:solidFill>
                  <a:schemeClr val="tx1"/>
                </a:solidFill>
                <a:latin typeface="Verdana" pitchFamily="34" charset="0"/>
              </a:defRPr>
            </a:lvl4pPr>
            <a:lvl5pPr marL="2057400" indent="-22860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a:spcBef>
                <a:spcPct val="0"/>
              </a:spcBef>
              <a:buClrTx/>
              <a:buSzTx/>
              <a:buFontTx/>
              <a:buNone/>
            </a:pPr>
            <a:r>
              <a:rPr lang="fr-FR" altLang="de-DE" sz="1000" dirty="0">
                <a:solidFill>
                  <a:schemeClr val="bg1"/>
                </a:solidFill>
              </a:rPr>
              <a:t>FB</a:t>
            </a:r>
          </a:p>
        </p:txBody>
      </p:sp>
      <p:cxnSp>
        <p:nvCxnSpPr>
          <p:cNvPr id="6" name="Connecteur droit 5"/>
          <p:cNvCxnSpPr/>
          <p:nvPr/>
        </p:nvCxnSpPr>
        <p:spPr>
          <a:xfrm>
            <a:off x="470517" y="0"/>
            <a:ext cx="0" cy="6858000"/>
          </a:xfrm>
          <a:prstGeom prst="line">
            <a:avLst/>
          </a:prstGeom>
          <a:ln>
            <a:solidFill>
              <a:schemeClr val="accent6">
                <a:lumMod val="75000"/>
              </a:schemeClr>
            </a:solidFill>
          </a:ln>
        </p:spPr>
        <p:style>
          <a:lnRef idx="3">
            <a:schemeClr val="accent1"/>
          </a:lnRef>
          <a:fillRef idx="0">
            <a:schemeClr val="accent1"/>
          </a:fillRef>
          <a:effectRef idx="2">
            <a:schemeClr val="accent1"/>
          </a:effectRef>
          <a:fontRef idx="minor">
            <a:schemeClr val="tx1"/>
          </a:fontRef>
        </p:style>
      </p:cxnSp>
      <p:sp>
        <p:nvSpPr>
          <p:cNvPr id="8" name="Rectangle 7"/>
          <p:cNvSpPr/>
          <p:nvPr/>
        </p:nvSpPr>
        <p:spPr>
          <a:xfrm>
            <a:off x="11292397" y="0"/>
            <a:ext cx="899603" cy="6858000"/>
          </a:xfrm>
          <a:prstGeom prst="rect">
            <a:avLst/>
          </a:prstGeom>
          <a:solidFill>
            <a:schemeClr val="accent6">
              <a:lumMod val="75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hteck 1"/>
          <p:cNvSpPr/>
          <p:nvPr/>
        </p:nvSpPr>
        <p:spPr>
          <a:xfrm>
            <a:off x="929446" y="5017900"/>
            <a:ext cx="9904021" cy="1200329"/>
          </a:xfrm>
          <a:prstGeom prst="rect">
            <a:avLst/>
          </a:prstGeom>
        </p:spPr>
        <p:txBody>
          <a:bodyPr wrap="square">
            <a:spAutoFit/>
          </a:bodyPr>
          <a:lstStyle/>
          <a:p>
            <a:pPr algn="ctr"/>
            <a:r>
              <a:rPr lang="de-CH" sz="2400" dirty="0" smtClean="0">
                <a:solidFill>
                  <a:srgbClr val="FFFFFF"/>
                </a:solidFill>
                <a:effectLst>
                  <a:outerShdw blurRad="38100" dist="38100" dir="2700000" algn="tl">
                    <a:srgbClr val="000000">
                      <a:alpha val="43137"/>
                    </a:srgbClr>
                  </a:outerShdw>
                </a:effectLst>
                <a:latin typeface="Arial" panose="020B0604020202020204" pitchFamily="34" charset="0"/>
              </a:rPr>
              <a:t>1. Mose 12,3:</a:t>
            </a:r>
          </a:p>
          <a:p>
            <a:pPr algn="ctr"/>
            <a:r>
              <a:rPr lang="de-CH" sz="2400" dirty="0" smtClean="0">
                <a:solidFill>
                  <a:srgbClr val="FFFFFF"/>
                </a:solidFill>
                <a:effectLst>
                  <a:outerShdw blurRad="38100" dist="38100" dir="2700000" algn="tl">
                    <a:srgbClr val="000000">
                      <a:alpha val="43137"/>
                    </a:srgbClr>
                  </a:outerShdw>
                </a:effectLst>
                <a:latin typeface="Arial" panose="020B0604020202020204" pitchFamily="34" charset="0"/>
              </a:rPr>
              <a:t> </a:t>
            </a:r>
            <a:r>
              <a:rPr lang="de-CH" sz="2400" baseline="30000" dirty="0" smtClean="0">
                <a:solidFill>
                  <a:srgbClr val="C00000"/>
                </a:solidFill>
                <a:effectLst>
                  <a:outerShdw blurRad="38100" dist="38100" dir="2700000" algn="tl">
                    <a:srgbClr val="000000">
                      <a:alpha val="43137"/>
                    </a:srgbClr>
                  </a:outerShdw>
                </a:effectLst>
                <a:latin typeface="Arial" panose="020B0604020202020204" pitchFamily="34" charset="0"/>
              </a:rPr>
              <a:t>3</a:t>
            </a:r>
            <a:r>
              <a:rPr lang="de-CH" sz="2400" dirty="0" smtClean="0">
                <a:solidFill>
                  <a:srgbClr val="FFFF00"/>
                </a:solidFill>
                <a:effectLst>
                  <a:outerShdw blurRad="38100" dist="38100" dir="2700000" algn="tl">
                    <a:srgbClr val="000000">
                      <a:alpha val="43137"/>
                    </a:srgbClr>
                  </a:outerShdw>
                </a:effectLst>
                <a:latin typeface="Arial" panose="020B0604020202020204" pitchFamily="34" charset="0"/>
              </a:rPr>
              <a:t> Und ich will segnen die dich </a:t>
            </a:r>
            <a:r>
              <a:rPr lang="en-US" sz="2400" dirty="0" smtClean="0">
                <a:solidFill>
                  <a:srgbClr val="FFFF00"/>
                </a:solidFill>
                <a:effectLst>
                  <a:outerShdw blurRad="38100" dist="38100" dir="2700000" algn="tl">
                    <a:srgbClr val="000000">
                      <a:alpha val="43137"/>
                    </a:srgbClr>
                  </a:outerShdw>
                </a:effectLst>
                <a:latin typeface="Arial" panose="020B0604020202020204" pitchFamily="34" charset="0"/>
              </a:rPr>
              <a:t>[</a:t>
            </a:r>
            <a:r>
              <a:rPr lang="de-CH" sz="2400" dirty="0" smtClean="0">
                <a:solidFill>
                  <a:srgbClr val="FFFF00"/>
                </a:solidFill>
                <a:effectLst>
                  <a:outerShdw blurRad="38100" dist="38100" dir="2700000" algn="tl">
                    <a:srgbClr val="000000">
                      <a:alpha val="43137"/>
                    </a:srgbClr>
                  </a:outerShdw>
                </a:effectLst>
                <a:latin typeface="Arial" panose="020B0604020202020204" pitchFamily="34" charset="0"/>
              </a:rPr>
              <a:t>Abraham/Israel</a:t>
            </a:r>
            <a:r>
              <a:rPr lang="en-US" sz="2400" dirty="0" smtClean="0">
                <a:solidFill>
                  <a:srgbClr val="FFFF00"/>
                </a:solidFill>
                <a:effectLst>
                  <a:outerShdw blurRad="38100" dist="38100" dir="2700000" algn="tl">
                    <a:srgbClr val="000000">
                      <a:alpha val="43137"/>
                    </a:srgbClr>
                  </a:outerShdw>
                </a:effectLst>
                <a:latin typeface="Arial" panose="020B0604020202020204" pitchFamily="34" charset="0"/>
              </a:rPr>
              <a:t>] </a:t>
            </a:r>
            <a:r>
              <a:rPr lang="de-CH" sz="2400" dirty="0" smtClean="0">
                <a:solidFill>
                  <a:srgbClr val="FFFF00"/>
                </a:solidFill>
                <a:effectLst>
                  <a:outerShdw blurRad="38100" dist="38100" dir="2700000" algn="tl">
                    <a:srgbClr val="000000">
                      <a:alpha val="43137"/>
                    </a:srgbClr>
                  </a:outerShdw>
                </a:effectLst>
                <a:latin typeface="Arial" panose="020B0604020202020204" pitchFamily="34" charset="0"/>
              </a:rPr>
              <a:t>segnen,                                                 </a:t>
            </a:r>
            <a:r>
              <a:rPr lang="de-CH" sz="2400" dirty="0" smtClean="0">
                <a:effectLst>
                  <a:outerShdw blurRad="38100" dist="38100" dir="2700000" algn="tl">
                    <a:srgbClr val="000000">
                      <a:alpha val="43137"/>
                    </a:srgbClr>
                  </a:outerShdw>
                </a:effectLst>
                <a:latin typeface="Arial" panose="020B0604020202020204" pitchFamily="34" charset="0"/>
              </a:rPr>
              <a:t>und wer dir flucht, den werde ich verfluchen!</a:t>
            </a:r>
            <a:endParaRPr lang="de-CH" sz="2400" dirty="0">
              <a:effectLst>
                <a:outerShdw blurRad="38100" dist="38100" dir="2700000" algn="tl">
                  <a:srgbClr val="000000">
                    <a:alpha val="43137"/>
                  </a:srgbClr>
                </a:outerShdw>
              </a:effectLst>
              <a:latin typeface="Arial" panose="020B0604020202020204" pitchFamily="34" charset="0"/>
            </a:endParaRPr>
          </a:p>
        </p:txBody>
      </p:sp>
      <p:pic>
        <p:nvPicPr>
          <p:cNvPr id="10" name="Picture 2" descr="C:\Users\Roger\Pictures\PictureProject\0010\DSCN832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3328" y="1780802"/>
            <a:ext cx="3710796" cy="278358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https://upload.wikimedia.org/wikipedia/commons/thumb/2/2f/Flag_of_the_United_Nations.svg/1024px-Flag_of_the_United_Nations.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27054" y="1950465"/>
            <a:ext cx="4173338" cy="2783584"/>
          </a:xfrm>
          <a:prstGeom prst="rect">
            <a:avLst/>
          </a:prstGeom>
          <a:noFill/>
          <a:extLst>
            <a:ext uri="{909E8E84-426E-40DD-AFC4-6F175D3DCCD1}">
              <a14:hiddenFill xmlns:a14="http://schemas.microsoft.com/office/drawing/2010/main">
                <a:solidFill>
                  <a:srgbClr val="FFFFFF"/>
                </a:solidFill>
              </a14:hiddenFill>
            </a:ext>
          </a:extLst>
        </p:spPr>
      </p:pic>
      <p:sp>
        <p:nvSpPr>
          <p:cNvPr id="12" name="Textfeld 5"/>
          <p:cNvSpPr txBox="1"/>
          <p:nvPr/>
        </p:nvSpPr>
        <p:spPr>
          <a:xfrm>
            <a:off x="7931216" y="4218188"/>
            <a:ext cx="1197847" cy="424732"/>
          </a:xfrm>
          <a:prstGeom prst="rect">
            <a:avLst/>
          </a:prstGeom>
          <a:noFill/>
        </p:spPr>
        <p:txBody>
          <a:bodyPr wrap="square" rtlCol="0">
            <a:spAutoFit/>
          </a:bodyPr>
          <a:lstStyle/>
          <a:p>
            <a:pPr>
              <a:lnSpc>
                <a:spcPct val="90000"/>
              </a:lnSpc>
            </a:pPr>
            <a:r>
              <a:rPr lang="de-DE" sz="2400" dirty="0">
                <a:effectLst>
                  <a:outerShdw blurRad="38100" dist="38100" dir="2700000" algn="tl">
                    <a:srgbClr val="000000">
                      <a:alpha val="43137"/>
                    </a:srgbClr>
                  </a:outerShdw>
                </a:effectLst>
              </a:rPr>
              <a:t>UNO</a:t>
            </a:r>
          </a:p>
        </p:txBody>
      </p:sp>
      <p:sp>
        <p:nvSpPr>
          <p:cNvPr id="13" name="Rechteck 12"/>
          <p:cNvSpPr/>
          <p:nvPr/>
        </p:nvSpPr>
        <p:spPr>
          <a:xfrm>
            <a:off x="5113239" y="2275840"/>
            <a:ext cx="874700" cy="1733423"/>
          </a:xfrm>
          <a:prstGeom prst="rect">
            <a:avLst/>
          </a:prstGeom>
        </p:spPr>
        <p:txBody>
          <a:bodyPr wrap="square">
            <a:spAutoFit/>
          </a:bodyPr>
          <a:lstStyle/>
          <a:p>
            <a:r>
              <a:rPr lang="de-CH" sz="10664" b="1" dirty="0">
                <a:latin typeface="Times New Roman" panose="02020603050405020304" pitchFamily="18" charset="0"/>
                <a:ea typeface="Times New Roman" panose="02020603050405020304" pitchFamily="18" charset="0"/>
              </a:rPr>
              <a:t>≠</a:t>
            </a:r>
            <a:endParaRPr lang="de-DE" sz="10664" dirty="0"/>
          </a:p>
        </p:txBody>
      </p:sp>
    </p:spTree>
    <p:extLst>
      <p:ext uri="{BB962C8B-B14F-4D97-AF65-F5344CB8AC3E}">
        <p14:creationId xmlns:p14="http://schemas.microsoft.com/office/powerpoint/2010/main" val="4194123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a:xfrm>
            <a:off x="470518" y="306070"/>
            <a:ext cx="10821879" cy="1417638"/>
          </a:xfrm>
          <a:effectLst>
            <a:outerShdw blurRad="50800" dist="38100" dir="2700000" algn="tl" rotWithShape="0">
              <a:prstClr val="black">
                <a:alpha val="40000"/>
              </a:prstClr>
            </a:outerShdw>
          </a:effectLst>
        </p:spPr>
        <p:txBody>
          <a:bodyPr>
            <a:normAutofit/>
          </a:bodyPr>
          <a:lstStyle/>
          <a:p>
            <a:pPr algn="ctr">
              <a:defRPr/>
            </a:pPr>
            <a:r>
              <a:rPr lang="de-DE" dirty="0" smtClean="0">
                <a:solidFill>
                  <a:schemeClr val="bg1"/>
                </a:solidFill>
                <a:effectLst>
                  <a:outerShdw blurRad="38100" dist="38100" dir="2700000" algn="tl">
                    <a:srgbClr val="000000">
                      <a:alpha val="43137"/>
                    </a:srgbClr>
                  </a:outerShdw>
                </a:effectLst>
              </a:rPr>
              <a:t>           1967 – 2017</a:t>
            </a:r>
            <a:br>
              <a:rPr lang="de-DE" dirty="0" smtClean="0">
                <a:solidFill>
                  <a:schemeClr val="bg1"/>
                </a:solidFill>
                <a:effectLst>
                  <a:outerShdw blurRad="38100" dist="38100" dir="2700000" algn="tl">
                    <a:srgbClr val="000000">
                      <a:alpha val="43137"/>
                    </a:srgbClr>
                  </a:outerShdw>
                </a:effectLst>
              </a:rPr>
            </a:br>
            <a:r>
              <a:rPr lang="de-DE" dirty="0" smtClean="0">
                <a:solidFill>
                  <a:schemeClr val="bg1"/>
                </a:solidFill>
                <a:effectLst>
                  <a:outerShdw blurRad="38100" dist="38100" dir="2700000" algn="tl">
                    <a:srgbClr val="000000">
                      <a:alpha val="43137"/>
                    </a:srgbClr>
                  </a:outerShdw>
                </a:effectLst>
              </a:rPr>
              <a:t>           </a:t>
            </a:r>
            <a:r>
              <a:rPr lang="de-DE" dirty="0" smtClean="0">
                <a:solidFill>
                  <a:schemeClr val="tx1"/>
                </a:solidFill>
                <a:effectLst>
                  <a:outerShdw blurRad="38100" dist="38100" dir="2700000" algn="tl">
                    <a:srgbClr val="000000">
                      <a:alpha val="43137"/>
                    </a:srgbClr>
                  </a:outerShdw>
                </a:effectLst>
              </a:rPr>
              <a:t>Nazis kontra Bibel</a:t>
            </a:r>
            <a:endParaRPr lang="fr-FR" dirty="0">
              <a:solidFill>
                <a:schemeClr val="tx1"/>
              </a:solidFill>
              <a:effectLst>
                <a:outerShdw blurRad="38100" dist="38100" dir="2700000" algn="tl">
                  <a:srgbClr val="000000">
                    <a:alpha val="43137"/>
                  </a:srgbClr>
                </a:outerShdw>
              </a:effectLst>
            </a:endParaRPr>
          </a:p>
        </p:txBody>
      </p:sp>
      <p:sp>
        <p:nvSpPr>
          <p:cNvPr id="158725" name="Textfeld 2"/>
          <p:cNvSpPr txBox="1">
            <a:spLocks noChangeArrowheads="1"/>
          </p:cNvSpPr>
          <p:nvPr/>
        </p:nvSpPr>
        <p:spPr bwMode="auto">
          <a:xfrm>
            <a:off x="8563442" y="4858065"/>
            <a:ext cx="37893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a:spcBef>
                <a:spcPct val="20000"/>
              </a:spcBef>
              <a:buClr>
                <a:schemeClr val="tx1"/>
              </a:buClr>
              <a:buChar char="•"/>
              <a:defRPr sz="2800">
                <a:solidFill>
                  <a:schemeClr val="tx1"/>
                </a:solidFill>
                <a:latin typeface="Verdana" pitchFamily="34" charset="0"/>
              </a:defRPr>
            </a:lvl2pPr>
            <a:lvl3pPr marL="1143000" indent="-22860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a:spcBef>
                <a:spcPct val="20000"/>
              </a:spcBef>
              <a:buClr>
                <a:schemeClr val="tx2"/>
              </a:buClr>
              <a:buChar char="•"/>
              <a:defRPr sz="2000">
                <a:solidFill>
                  <a:schemeClr val="tx1"/>
                </a:solidFill>
                <a:latin typeface="Verdana" pitchFamily="34" charset="0"/>
              </a:defRPr>
            </a:lvl4pPr>
            <a:lvl5pPr marL="2057400" indent="-22860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a:spcBef>
                <a:spcPct val="0"/>
              </a:spcBef>
              <a:buClrTx/>
              <a:buSzTx/>
              <a:buFontTx/>
              <a:buNone/>
            </a:pPr>
            <a:r>
              <a:rPr lang="fr-FR" altLang="de-DE" sz="1000" dirty="0">
                <a:solidFill>
                  <a:schemeClr val="bg1"/>
                </a:solidFill>
              </a:rPr>
              <a:t>FB</a:t>
            </a:r>
          </a:p>
        </p:txBody>
      </p:sp>
      <p:cxnSp>
        <p:nvCxnSpPr>
          <p:cNvPr id="6" name="Connecteur droit 5"/>
          <p:cNvCxnSpPr/>
          <p:nvPr/>
        </p:nvCxnSpPr>
        <p:spPr>
          <a:xfrm>
            <a:off x="470517" y="0"/>
            <a:ext cx="0" cy="6858000"/>
          </a:xfrm>
          <a:prstGeom prst="line">
            <a:avLst/>
          </a:prstGeom>
          <a:ln>
            <a:solidFill>
              <a:schemeClr val="accent6">
                <a:lumMod val="75000"/>
              </a:schemeClr>
            </a:solidFill>
          </a:ln>
        </p:spPr>
        <p:style>
          <a:lnRef idx="3">
            <a:schemeClr val="accent1"/>
          </a:lnRef>
          <a:fillRef idx="0">
            <a:schemeClr val="accent1"/>
          </a:fillRef>
          <a:effectRef idx="2">
            <a:schemeClr val="accent1"/>
          </a:effectRef>
          <a:fontRef idx="minor">
            <a:schemeClr val="tx1"/>
          </a:fontRef>
        </p:style>
      </p:cxnSp>
      <p:sp>
        <p:nvSpPr>
          <p:cNvPr id="8" name="Rectangle 7"/>
          <p:cNvSpPr/>
          <p:nvPr/>
        </p:nvSpPr>
        <p:spPr>
          <a:xfrm>
            <a:off x="11292397" y="0"/>
            <a:ext cx="899603" cy="6858000"/>
          </a:xfrm>
          <a:prstGeom prst="rect">
            <a:avLst/>
          </a:prstGeom>
          <a:solidFill>
            <a:schemeClr val="accent6">
              <a:lumMod val="75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hteck 1"/>
          <p:cNvSpPr/>
          <p:nvPr/>
        </p:nvSpPr>
        <p:spPr>
          <a:xfrm>
            <a:off x="1601207" y="5421661"/>
            <a:ext cx="9904021" cy="1200329"/>
          </a:xfrm>
          <a:prstGeom prst="rect">
            <a:avLst/>
          </a:prstGeom>
        </p:spPr>
        <p:txBody>
          <a:bodyPr wrap="square">
            <a:spAutoFit/>
          </a:bodyPr>
          <a:lstStyle/>
          <a:p>
            <a:pPr algn="ctr"/>
            <a:r>
              <a:rPr lang="de-CH" sz="2400" dirty="0" smtClean="0">
                <a:solidFill>
                  <a:srgbClr val="FFFFFF"/>
                </a:solidFill>
                <a:effectLst>
                  <a:outerShdw blurRad="38100" dist="38100" dir="2700000" algn="tl">
                    <a:srgbClr val="000000">
                      <a:alpha val="43137"/>
                    </a:srgbClr>
                  </a:outerShdw>
                </a:effectLst>
                <a:latin typeface="Arial" panose="020B0604020202020204" pitchFamily="34" charset="0"/>
              </a:rPr>
              <a:t>1. Mose 12,3:</a:t>
            </a:r>
          </a:p>
          <a:p>
            <a:pPr algn="ctr"/>
            <a:r>
              <a:rPr lang="de-CH" sz="2400" dirty="0" smtClean="0">
                <a:solidFill>
                  <a:srgbClr val="FFFFFF"/>
                </a:solidFill>
                <a:effectLst>
                  <a:outerShdw blurRad="38100" dist="38100" dir="2700000" algn="tl">
                    <a:srgbClr val="000000">
                      <a:alpha val="43137"/>
                    </a:srgbClr>
                  </a:outerShdw>
                </a:effectLst>
                <a:latin typeface="Arial" panose="020B0604020202020204" pitchFamily="34" charset="0"/>
              </a:rPr>
              <a:t> </a:t>
            </a:r>
            <a:r>
              <a:rPr lang="de-CH" sz="2400" baseline="30000" dirty="0" smtClean="0">
                <a:solidFill>
                  <a:srgbClr val="C00000"/>
                </a:solidFill>
                <a:effectLst>
                  <a:outerShdw blurRad="38100" dist="38100" dir="2700000" algn="tl">
                    <a:srgbClr val="000000">
                      <a:alpha val="43137"/>
                    </a:srgbClr>
                  </a:outerShdw>
                </a:effectLst>
                <a:latin typeface="Arial" panose="020B0604020202020204" pitchFamily="34" charset="0"/>
              </a:rPr>
              <a:t>3</a:t>
            </a:r>
            <a:r>
              <a:rPr lang="de-CH" sz="2400" dirty="0" smtClean="0">
                <a:solidFill>
                  <a:srgbClr val="FFFF00"/>
                </a:solidFill>
                <a:effectLst>
                  <a:outerShdw blurRad="38100" dist="38100" dir="2700000" algn="tl">
                    <a:srgbClr val="000000">
                      <a:alpha val="43137"/>
                    </a:srgbClr>
                  </a:outerShdw>
                </a:effectLst>
                <a:latin typeface="Arial" panose="020B0604020202020204" pitchFamily="34" charset="0"/>
              </a:rPr>
              <a:t> Und ich will segnen die dich segnen,                                                             </a:t>
            </a:r>
            <a:r>
              <a:rPr lang="de-CH" sz="2400" dirty="0" smtClean="0">
                <a:effectLst>
                  <a:outerShdw blurRad="38100" dist="38100" dir="2700000" algn="tl">
                    <a:srgbClr val="000000">
                      <a:alpha val="43137"/>
                    </a:srgbClr>
                  </a:outerShdw>
                </a:effectLst>
                <a:latin typeface="Arial" panose="020B0604020202020204" pitchFamily="34" charset="0"/>
              </a:rPr>
              <a:t>und wer dir flucht, den werde ich verfluchen!</a:t>
            </a:r>
            <a:endParaRPr lang="de-CH" sz="2400" dirty="0">
              <a:effectLst>
                <a:outerShdw blurRad="38100" dist="38100" dir="2700000" algn="tl">
                  <a:srgbClr val="000000">
                    <a:alpha val="43137"/>
                  </a:srgbClr>
                </a:outerShdw>
              </a:effectLst>
              <a:latin typeface="Arial" panose="020B0604020202020204" pitchFamily="34" charset="0"/>
            </a:endParaRPr>
          </a:p>
        </p:txBody>
      </p:sp>
      <p:pic>
        <p:nvPicPr>
          <p:cNvPr id="10" name="Picture 2" descr="C:\Users\Roger\Pictures\PictureProject\0010\DSCN832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0517" y="-143001"/>
            <a:ext cx="3710796" cy="278358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rafik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09120" y="1828799"/>
            <a:ext cx="4096907" cy="33851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1131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a:xfrm>
            <a:off x="470517" y="-103604"/>
            <a:ext cx="10821880" cy="1076325"/>
          </a:xfrm>
          <a:effectLst>
            <a:outerShdw blurRad="50800" dist="38100" dir="2700000" algn="tl" rotWithShape="0">
              <a:prstClr val="black">
                <a:alpha val="40000"/>
              </a:prstClr>
            </a:outerShdw>
          </a:effectLst>
        </p:spPr>
        <p:txBody>
          <a:bodyPr/>
          <a:lstStyle/>
          <a:p>
            <a:pPr algn="ctr">
              <a:defRPr/>
            </a:pPr>
            <a:r>
              <a:rPr lang="de-DE" dirty="0">
                <a:solidFill>
                  <a:schemeClr val="bg1"/>
                </a:solidFill>
                <a:effectLst>
                  <a:outerShdw blurRad="38100" dist="38100" dir="2700000" algn="tl">
                    <a:srgbClr val="000000">
                      <a:alpha val="43137"/>
                    </a:srgbClr>
                  </a:outerShdw>
                </a:effectLst>
              </a:rPr>
              <a:t>Die Wiederkunft </a:t>
            </a:r>
            <a:r>
              <a:rPr lang="de-DE" dirty="0" smtClean="0">
                <a:solidFill>
                  <a:schemeClr val="bg1"/>
                </a:solidFill>
                <a:effectLst>
                  <a:outerShdw blurRad="38100" dist="38100" dir="2700000" algn="tl">
                    <a:srgbClr val="000000">
                      <a:alpha val="43137"/>
                    </a:srgbClr>
                  </a:outerShdw>
                </a:effectLst>
              </a:rPr>
              <a:t>Christi in Ost-Jerusalem</a:t>
            </a:r>
            <a:endParaRPr lang="fr-FR" dirty="0">
              <a:solidFill>
                <a:schemeClr val="bg1"/>
              </a:solidFill>
              <a:effectLst>
                <a:outerShdw blurRad="38100" dist="38100" dir="2700000" algn="tl">
                  <a:srgbClr val="000000">
                    <a:alpha val="43137"/>
                  </a:srgbClr>
                </a:outerShdw>
              </a:effectLst>
            </a:endParaRPr>
          </a:p>
        </p:txBody>
      </p:sp>
      <p:sp>
        <p:nvSpPr>
          <p:cNvPr id="191492" name="Text Box 4"/>
          <p:cNvSpPr txBox="1">
            <a:spLocks noChangeArrowheads="1"/>
          </p:cNvSpPr>
          <p:nvPr/>
        </p:nvSpPr>
        <p:spPr bwMode="auto">
          <a:xfrm>
            <a:off x="717714" y="5202925"/>
            <a:ext cx="10557164" cy="1446550"/>
          </a:xfrm>
          <a:prstGeom prst="rect">
            <a:avLst/>
          </a:prstGeom>
          <a:noFill/>
          <a:ln w="9525">
            <a:noFill/>
            <a:miter lim="800000"/>
            <a:headEnd/>
            <a:tailEnd/>
          </a:ln>
          <a:effectLst/>
        </p:spPr>
        <p:txBody>
          <a:bodyPr wrap="square">
            <a:spAutoFit/>
          </a:bodyPr>
          <a:lstStyle/>
          <a:p>
            <a:pPr algn="ctr">
              <a:defRPr/>
            </a:pPr>
            <a:r>
              <a:rPr lang="de-DE" sz="2200" dirty="0">
                <a:solidFill>
                  <a:schemeClr val="accent6">
                    <a:lumMod val="75000"/>
                  </a:schemeClr>
                </a:solidFill>
                <a:effectLst>
                  <a:outerShdw blurRad="38100" dist="38100" dir="2700000" algn="tl">
                    <a:srgbClr val="000000">
                      <a:alpha val="43137"/>
                    </a:srgbClr>
                  </a:outerShdw>
                </a:effectLst>
              </a:rPr>
              <a:t>Sacharja 14,3-4: </a:t>
            </a:r>
            <a:br>
              <a:rPr lang="de-DE" sz="2200" dirty="0">
                <a:solidFill>
                  <a:schemeClr val="accent6">
                    <a:lumMod val="75000"/>
                  </a:schemeClr>
                </a:solidFill>
                <a:effectLst>
                  <a:outerShdw blurRad="38100" dist="38100" dir="2700000" algn="tl">
                    <a:srgbClr val="000000">
                      <a:alpha val="43137"/>
                    </a:srgbClr>
                  </a:outerShdw>
                </a:effectLst>
              </a:rPr>
            </a:br>
            <a:r>
              <a:rPr lang="de-DE" sz="2200" dirty="0">
                <a:solidFill>
                  <a:srgbClr val="FFFF00"/>
                </a:solidFill>
                <a:effectLst>
                  <a:outerShdw blurRad="38100" dist="38100" dir="2700000" algn="tl">
                    <a:srgbClr val="000000">
                      <a:alpha val="43137"/>
                    </a:srgbClr>
                  </a:outerShdw>
                </a:effectLst>
              </a:rPr>
              <a:t>Und der HERR wird ausziehen und </a:t>
            </a:r>
            <a:r>
              <a:rPr lang="de-DE" sz="2200" dirty="0" smtClean="0">
                <a:solidFill>
                  <a:srgbClr val="FFFF00"/>
                </a:solidFill>
                <a:effectLst>
                  <a:outerShdw blurRad="38100" dist="38100" dir="2700000" algn="tl">
                    <a:srgbClr val="000000">
                      <a:alpha val="43137"/>
                    </a:srgbClr>
                  </a:outerShdw>
                </a:effectLst>
              </a:rPr>
              <a:t>gegen </a:t>
            </a:r>
            <a:r>
              <a:rPr lang="de-DE" sz="2200" dirty="0">
                <a:solidFill>
                  <a:srgbClr val="FFFF00"/>
                </a:solidFill>
                <a:effectLst>
                  <a:outerShdw blurRad="38100" dist="38100" dir="2700000" algn="tl">
                    <a:srgbClr val="000000">
                      <a:alpha val="43137"/>
                    </a:srgbClr>
                  </a:outerShdw>
                </a:effectLst>
              </a:rPr>
              <a:t>jene Nationen streiten, </a:t>
            </a:r>
            <a:br>
              <a:rPr lang="de-DE" sz="2200" dirty="0">
                <a:solidFill>
                  <a:srgbClr val="FFFF00"/>
                </a:solidFill>
                <a:effectLst>
                  <a:outerShdw blurRad="38100" dist="38100" dir="2700000" algn="tl">
                    <a:srgbClr val="000000">
                      <a:alpha val="43137"/>
                    </a:srgbClr>
                  </a:outerShdw>
                </a:effectLst>
              </a:rPr>
            </a:br>
            <a:r>
              <a:rPr lang="de-DE" sz="2200" dirty="0">
                <a:solidFill>
                  <a:srgbClr val="FFFF00"/>
                </a:solidFill>
                <a:effectLst>
                  <a:outerShdw blurRad="38100" dist="38100" dir="2700000" algn="tl">
                    <a:srgbClr val="000000">
                      <a:alpha val="43137"/>
                    </a:srgbClr>
                  </a:outerShdw>
                </a:effectLst>
              </a:rPr>
              <a:t>… Und seine </a:t>
            </a:r>
            <a:r>
              <a:rPr lang="de-DE" sz="2200" dirty="0" err="1">
                <a:solidFill>
                  <a:srgbClr val="FFFF00"/>
                </a:solidFill>
                <a:effectLst>
                  <a:outerShdw blurRad="38100" dist="38100" dir="2700000" algn="tl">
                    <a:srgbClr val="000000">
                      <a:alpha val="43137"/>
                    </a:srgbClr>
                  </a:outerShdw>
                </a:effectLst>
              </a:rPr>
              <a:t>Füsse</a:t>
            </a:r>
            <a:r>
              <a:rPr lang="de-DE" sz="2200" dirty="0">
                <a:solidFill>
                  <a:srgbClr val="FFFF00"/>
                </a:solidFill>
                <a:effectLst>
                  <a:outerShdw blurRad="38100" dist="38100" dir="2700000" algn="tl">
                    <a:srgbClr val="000000">
                      <a:alpha val="43137"/>
                    </a:srgbClr>
                  </a:outerShdw>
                </a:effectLst>
              </a:rPr>
              <a:t> werden an jenem </a:t>
            </a:r>
            <a:r>
              <a:rPr lang="de-DE" sz="2200" dirty="0" smtClean="0">
                <a:solidFill>
                  <a:srgbClr val="FFFF00"/>
                </a:solidFill>
                <a:effectLst>
                  <a:outerShdw blurRad="38100" dist="38100" dir="2700000" algn="tl">
                    <a:srgbClr val="000000">
                      <a:alpha val="43137"/>
                    </a:srgbClr>
                  </a:outerShdw>
                </a:effectLst>
              </a:rPr>
              <a:t>Tag </a:t>
            </a:r>
            <a:r>
              <a:rPr lang="de-DE" sz="2200" dirty="0">
                <a:solidFill>
                  <a:srgbClr val="00FF00"/>
                </a:solidFill>
                <a:effectLst>
                  <a:outerShdw blurRad="38100" dist="38100" dir="2700000" algn="tl">
                    <a:srgbClr val="000000">
                      <a:alpha val="43137"/>
                    </a:srgbClr>
                  </a:outerShdw>
                </a:effectLst>
              </a:rPr>
              <a:t>auf dem Ölberg stehen, </a:t>
            </a:r>
            <a:br>
              <a:rPr lang="de-DE" sz="2200" dirty="0">
                <a:solidFill>
                  <a:srgbClr val="00FF00"/>
                </a:solidFill>
                <a:effectLst>
                  <a:outerShdw blurRad="38100" dist="38100" dir="2700000" algn="tl">
                    <a:srgbClr val="000000">
                      <a:alpha val="43137"/>
                    </a:srgbClr>
                  </a:outerShdw>
                </a:effectLst>
              </a:rPr>
            </a:br>
            <a:r>
              <a:rPr lang="de-DE" sz="2200" dirty="0">
                <a:solidFill>
                  <a:srgbClr val="00FF00"/>
                </a:solidFill>
                <a:effectLst>
                  <a:outerShdw blurRad="38100" dist="38100" dir="2700000" algn="tl">
                    <a:srgbClr val="000000">
                      <a:alpha val="43137"/>
                    </a:srgbClr>
                  </a:outerShdw>
                </a:effectLst>
              </a:rPr>
              <a:t>der vor Jerusalem gegen Osten liegt</a:t>
            </a:r>
            <a:r>
              <a:rPr lang="de-DE" sz="2200" dirty="0">
                <a:solidFill>
                  <a:srgbClr val="FFFF00"/>
                </a:solidFill>
                <a:effectLst>
                  <a:outerShdw blurRad="38100" dist="38100" dir="2700000" algn="tl">
                    <a:srgbClr val="000000">
                      <a:alpha val="43137"/>
                    </a:srgbClr>
                  </a:outerShdw>
                </a:effectLst>
              </a:rPr>
              <a:t>; …</a:t>
            </a:r>
          </a:p>
        </p:txBody>
      </p:sp>
      <p:pic>
        <p:nvPicPr>
          <p:cNvPr id="125954" name="Picture 2" descr="D:\MesDocuments\1 ROGER Liebi\Photos pour PP\Image2.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216586" y="1321521"/>
            <a:ext cx="7884695" cy="38814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60773" name="Line 5"/>
          <p:cNvSpPr>
            <a:spLocks noChangeShapeType="1"/>
          </p:cNvSpPr>
          <p:nvPr/>
        </p:nvSpPr>
        <p:spPr bwMode="auto">
          <a:xfrm>
            <a:off x="5996296" y="981075"/>
            <a:ext cx="0" cy="2447925"/>
          </a:xfrm>
          <a:prstGeom prst="line">
            <a:avLst/>
          </a:prstGeom>
          <a:noFill/>
          <a:ln w="76200">
            <a:solidFill>
              <a:srgbClr val="FFFF00"/>
            </a:solidFill>
            <a:round/>
            <a:headEn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a:lstStyle/>
          <a:p>
            <a:endParaRPr lang="fr-FR" dirty="0"/>
          </a:p>
        </p:txBody>
      </p:sp>
      <p:cxnSp>
        <p:nvCxnSpPr>
          <p:cNvPr id="7" name="Connecteur droit 6"/>
          <p:cNvCxnSpPr/>
          <p:nvPr/>
        </p:nvCxnSpPr>
        <p:spPr>
          <a:xfrm>
            <a:off x="470517" y="0"/>
            <a:ext cx="0" cy="6858000"/>
          </a:xfrm>
          <a:prstGeom prst="line">
            <a:avLst/>
          </a:prstGeom>
          <a:ln>
            <a:solidFill>
              <a:schemeClr val="accent6">
                <a:lumMod val="75000"/>
              </a:schemeClr>
            </a:solidFill>
          </a:ln>
        </p:spPr>
        <p:style>
          <a:lnRef idx="3">
            <a:schemeClr val="accent1"/>
          </a:lnRef>
          <a:fillRef idx="0">
            <a:schemeClr val="accent1"/>
          </a:fillRef>
          <a:effectRef idx="2">
            <a:schemeClr val="accent1"/>
          </a:effectRef>
          <a:fontRef idx="minor">
            <a:schemeClr val="tx1"/>
          </a:fontRef>
        </p:style>
      </p:cxnSp>
      <p:sp>
        <p:nvSpPr>
          <p:cNvPr id="9" name="Rectangle 8"/>
          <p:cNvSpPr/>
          <p:nvPr/>
        </p:nvSpPr>
        <p:spPr>
          <a:xfrm>
            <a:off x="11292397" y="0"/>
            <a:ext cx="899603" cy="6858000"/>
          </a:xfrm>
          <a:prstGeom prst="rect">
            <a:avLst/>
          </a:prstGeom>
          <a:solidFill>
            <a:schemeClr val="accent6">
              <a:lumMod val="75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p:cNvSpPr txBox="1"/>
          <p:nvPr/>
        </p:nvSpPr>
        <p:spPr>
          <a:xfrm>
            <a:off x="10135233" y="4956704"/>
            <a:ext cx="426489" cy="246221"/>
          </a:xfrm>
          <a:prstGeom prst="rect">
            <a:avLst/>
          </a:prstGeom>
          <a:noFill/>
        </p:spPr>
        <p:txBody>
          <a:bodyPr wrap="square" rtlCol="0">
            <a:spAutoFit/>
          </a:bodyPr>
          <a:lstStyle/>
          <a:p>
            <a:r>
              <a:rPr lang="fr-FR" sz="1000" dirty="0"/>
              <a:t>RL</a:t>
            </a:r>
          </a:p>
        </p:txBody>
      </p:sp>
    </p:spTree>
    <p:extLst>
      <p:ext uri="{BB962C8B-B14F-4D97-AF65-F5344CB8AC3E}">
        <p14:creationId xmlns:p14="http://schemas.microsoft.com/office/powerpoint/2010/main" val="2997467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a:xfrm>
            <a:off x="470517" y="-186731"/>
            <a:ext cx="10821880" cy="1076325"/>
          </a:xfrm>
          <a:effectLst>
            <a:outerShdw blurRad="50800" dist="38100" dir="2700000" algn="tl" rotWithShape="0">
              <a:prstClr val="black">
                <a:alpha val="40000"/>
              </a:prstClr>
            </a:outerShdw>
          </a:effectLst>
        </p:spPr>
        <p:txBody>
          <a:bodyPr>
            <a:normAutofit/>
          </a:bodyPr>
          <a:lstStyle/>
          <a:p>
            <a:pPr algn="ctr">
              <a:defRPr/>
            </a:pPr>
            <a:r>
              <a:rPr lang="de-DE" dirty="0" smtClean="0">
                <a:solidFill>
                  <a:schemeClr val="bg1"/>
                </a:solidFill>
                <a:effectLst>
                  <a:outerShdw blurRad="38100" dist="38100" dir="2700000" algn="tl">
                    <a:srgbClr val="000000">
                      <a:alpha val="43137"/>
                    </a:srgbClr>
                  </a:outerShdw>
                </a:effectLst>
              </a:rPr>
              <a:t>Das Endgericht im Tal </a:t>
            </a:r>
            <a:r>
              <a:rPr lang="de-DE" dirty="0" err="1" smtClean="0">
                <a:solidFill>
                  <a:schemeClr val="bg1"/>
                </a:solidFill>
                <a:effectLst>
                  <a:outerShdw blurRad="38100" dist="38100" dir="2700000" algn="tl">
                    <a:srgbClr val="000000">
                      <a:alpha val="43137"/>
                    </a:srgbClr>
                  </a:outerShdw>
                </a:effectLst>
              </a:rPr>
              <a:t>Josaphat</a:t>
            </a:r>
            <a:endParaRPr lang="fr-FR" dirty="0">
              <a:solidFill>
                <a:schemeClr val="bg1"/>
              </a:solidFill>
              <a:effectLst>
                <a:outerShdw blurRad="38100" dist="38100" dir="2700000" algn="tl">
                  <a:srgbClr val="000000">
                    <a:alpha val="43137"/>
                  </a:srgbClr>
                </a:outerShdw>
              </a:effectLst>
            </a:endParaRPr>
          </a:p>
        </p:txBody>
      </p:sp>
      <p:sp>
        <p:nvSpPr>
          <p:cNvPr id="191492" name="Text Box 4"/>
          <p:cNvSpPr txBox="1">
            <a:spLocks noChangeArrowheads="1"/>
          </p:cNvSpPr>
          <p:nvPr/>
        </p:nvSpPr>
        <p:spPr bwMode="auto">
          <a:xfrm>
            <a:off x="602875" y="4211122"/>
            <a:ext cx="10557164" cy="2277547"/>
          </a:xfrm>
          <a:prstGeom prst="rect">
            <a:avLst/>
          </a:prstGeom>
          <a:noFill/>
          <a:ln w="9525">
            <a:noFill/>
            <a:miter lim="800000"/>
            <a:headEnd/>
            <a:tailEnd/>
          </a:ln>
          <a:effectLst/>
        </p:spPr>
        <p:txBody>
          <a:bodyPr wrap="square">
            <a:spAutoFit/>
          </a:bodyPr>
          <a:lstStyle/>
          <a:p>
            <a:r>
              <a:rPr lang="de-DE" sz="2200" dirty="0">
                <a:solidFill>
                  <a:schemeClr val="accent6">
                    <a:lumMod val="75000"/>
                  </a:schemeClr>
                </a:solidFill>
                <a:effectLst>
                  <a:outerShdw blurRad="38100" dist="38100" dir="2700000" algn="tl">
                    <a:srgbClr val="000000">
                      <a:alpha val="43137"/>
                    </a:srgbClr>
                  </a:outerShdw>
                </a:effectLst>
              </a:rPr>
              <a:t/>
            </a:r>
            <a:br>
              <a:rPr lang="de-DE" sz="2200" dirty="0">
                <a:solidFill>
                  <a:schemeClr val="accent6">
                    <a:lumMod val="75000"/>
                  </a:schemeClr>
                </a:solidFill>
                <a:effectLst>
                  <a:outerShdw blurRad="38100" dist="38100" dir="2700000" algn="tl">
                    <a:srgbClr val="000000">
                      <a:alpha val="43137"/>
                    </a:srgbClr>
                  </a:outerShdw>
                </a:effectLst>
              </a:rPr>
            </a:br>
            <a:r>
              <a:rPr lang="de-DE" sz="2400" dirty="0">
                <a:solidFill>
                  <a:schemeClr val="accent6">
                    <a:lumMod val="75000"/>
                  </a:schemeClr>
                </a:solidFill>
                <a:effectLst>
                  <a:outerShdw blurRad="38100" dist="38100" dir="2700000" algn="tl">
                    <a:srgbClr val="000000">
                      <a:alpha val="43137"/>
                    </a:srgbClr>
                  </a:outerShdw>
                </a:effectLst>
              </a:rPr>
              <a:t>Joel 3: </a:t>
            </a:r>
            <a:r>
              <a:rPr lang="de-CH" sz="2400" baseline="30000" dirty="0" smtClean="0">
                <a:solidFill>
                  <a:srgbClr val="C00000"/>
                </a:solidFill>
                <a:effectLst>
                  <a:outerShdw blurRad="38100" dist="38100" dir="2700000" algn="tl">
                    <a:srgbClr val="000000">
                      <a:alpha val="43137"/>
                    </a:srgbClr>
                  </a:outerShdw>
                </a:effectLst>
              </a:rPr>
              <a:t>1 </a:t>
            </a:r>
            <a:r>
              <a:rPr lang="de-CH" sz="2400" dirty="0" smtClean="0">
                <a:solidFill>
                  <a:srgbClr val="FFFF00"/>
                </a:solidFill>
                <a:effectLst>
                  <a:outerShdw blurRad="38100" dist="38100" dir="2700000" algn="tl">
                    <a:srgbClr val="000000">
                      <a:alpha val="43137"/>
                    </a:srgbClr>
                  </a:outerShdw>
                </a:effectLst>
              </a:rPr>
              <a:t>Denn </a:t>
            </a:r>
            <a:r>
              <a:rPr lang="de-CH" sz="2400" dirty="0">
                <a:solidFill>
                  <a:srgbClr val="FFFF00"/>
                </a:solidFill>
                <a:effectLst>
                  <a:outerShdw blurRad="38100" dist="38100" dir="2700000" algn="tl">
                    <a:srgbClr val="000000">
                      <a:alpha val="43137"/>
                    </a:srgbClr>
                  </a:outerShdw>
                </a:effectLst>
              </a:rPr>
              <a:t>siehe, </a:t>
            </a:r>
            <a:r>
              <a:rPr lang="de-CH" sz="2400" dirty="0">
                <a:solidFill>
                  <a:srgbClr val="00FF00"/>
                </a:solidFill>
                <a:effectLst>
                  <a:outerShdw blurRad="38100" dist="38100" dir="2700000" algn="tl">
                    <a:srgbClr val="000000">
                      <a:alpha val="43137"/>
                    </a:srgbClr>
                  </a:outerShdw>
                </a:effectLst>
              </a:rPr>
              <a:t>in jenen Tagen und zu jener Zeit, wenn </a:t>
            </a:r>
            <a:r>
              <a:rPr lang="de-CH" sz="2400" dirty="0">
                <a:solidFill>
                  <a:srgbClr val="FFFF00"/>
                </a:solidFill>
                <a:effectLst>
                  <a:outerShdw blurRad="38100" dist="38100" dir="2700000" algn="tl">
                    <a:srgbClr val="000000">
                      <a:alpha val="43137"/>
                    </a:srgbClr>
                  </a:outerShdw>
                </a:effectLst>
              </a:rPr>
              <a:t>ich </a:t>
            </a:r>
            <a:r>
              <a:rPr lang="de-CH" sz="2400" dirty="0" smtClean="0">
                <a:solidFill>
                  <a:srgbClr val="FFFF00"/>
                </a:solidFill>
                <a:effectLst>
                  <a:outerShdw blurRad="38100" dist="38100" dir="2700000" algn="tl">
                    <a:srgbClr val="000000">
                      <a:alpha val="43137"/>
                    </a:srgbClr>
                  </a:outerShdw>
                </a:effectLst>
              </a:rPr>
              <a:t>das Schicksal Judas </a:t>
            </a:r>
            <a:r>
              <a:rPr lang="de-CH" sz="2400" dirty="0">
                <a:solidFill>
                  <a:srgbClr val="FFFF00"/>
                </a:solidFill>
                <a:effectLst>
                  <a:outerShdw blurRad="38100" dist="38100" dir="2700000" algn="tl">
                    <a:srgbClr val="000000">
                      <a:alpha val="43137"/>
                    </a:srgbClr>
                  </a:outerShdw>
                </a:effectLst>
              </a:rPr>
              <a:t>und Jerusalems wenden </a:t>
            </a:r>
            <a:r>
              <a:rPr lang="de-CH" sz="2400" dirty="0" smtClean="0">
                <a:solidFill>
                  <a:srgbClr val="FFFF00"/>
                </a:solidFill>
                <a:effectLst>
                  <a:outerShdw blurRad="38100" dist="38100" dir="2700000" algn="tl">
                    <a:srgbClr val="000000">
                      <a:alpha val="43137"/>
                    </a:srgbClr>
                  </a:outerShdw>
                </a:effectLst>
              </a:rPr>
              <a:t>werde, </a:t>
            </a:r>
            <a:r>
              <a:rPr lang="de-CH" sz="2400" baseline="30000" dirty="0" smtClean="0">
                <a:solidFill>
                  <a:srgbClr val="C00000"/>
                </a:solidFill>
                <a:effectLst>
                  <a:outerShdw blurRad="38100" dist="38100" dir="2700000" algn="tl">
                    <a:srgbClr val="000000">
                      <a:alpha val="43137"/>
                    </a:srgbClr>
                  </a:outerShdw>
                </a:effectLst>
              </a:rPr>
              <a:t>2</a:t>
            </a:r>
            <a:r>
              <a:rPr lang="de-CH" sz="2400" dirty="0" smtClean="0">
                <a:solidFill>
                  <a:srgbClr val="FFFF00"/>
                </a:solidFill>
                <a:effectLst>
                  <a:outerShdw blurRad="38100" dist="38100" dir="2700000" algn="tl">
                    <a:srgbClr val="000000">
                      <a:alpha val="43137"/>
                    </a:srgbClr>
                  </a:outerShdw>
                </a:effectLst>
              </a:rPr>
              <a:t> </a:t>
            </a:r>
            <a:r>
              <a:rPr lang="de-CH" sz="2400" dirty="0">
                <a:solidFill>
                  <a:srgbClr val="00FF00"/>
                </a:solidFill>
                <a:effectLst>
                  <a:outerShdw blurRad="38100" dist="38100" dir="2700000" algn="tl">
                    <a:srgbClr val="000000">
                      <a:alpha val="43137"/>
                    </a:srgbClr>
                  </a:outerShdw>
                </a:effectLst>
              </a:rPr>
              <a:t>dann</a:t>
            </a:r>
            <a:r>
              <a:rPr lang="de-CH" sz="2400" dirty="0">
                <a:solidFill>
                  <a:srgbClr val="FFFF00"/>
                </a:solidFill>
                <a:effectLst>
                  <a:outerShdw blurRad="38100" dist="38100" dir="2700000" algn="tl">
                    <a:srgbClr val="000000">
                      <a:alpha val="43137"/>
                    </a:srgbClr>
                  </a:outerShdw>
                </a:effectLst>
              </a:rPr>
              <a:t> werde ich alle Nationen versammeln und sie in </a:t>
            </a:r>
            <a:r>
              <a:rPr lang="de-CH" sz="2400" dirty="0">
                <a:solidFill>
                  <a:srgbClr val="00FF00"/>
                </a:solidFill>
                <a:effectLst>
                  <a:outerShdw blurRad="38100" dist="38100" dir="2700000" algn="tl">
                    <a:srgbClr val="000000">
                      <a:alpha val="43137"/>
                    </a:srgbClr>
                  </a:outerShdw>
                </a:effectLst>
              </a:rPr>
              <a:t>das Tal </a:t>
            </a:r>
            <a:r>
              <a:rPr lang="de-CH" sz="2400" dirty="0" err="1">
                <a:solidFill>
                  <a:srgbClr val="00FF00"/>
                </a:solidFill>
                <a:effectLst>
                  <a:outerShdw blurRad="38100" dist="38100" dir="2700000" algn="tl">
                    <a:srgbClr val="000000">
                      <a:alpha val="43137"/>
                    </a:srgbClr>
                  </a:outerShdw>
                </a:effectLst>
              </a:rPr>
              <a:t>Josaphat</a:t>
            </a:r>
            <a:r>
              <a:rPr lang="de-CH" sz="2400" dirty="0">
                <a:solidFill>
                  <a:srgbClr val="00FF00"/>
                </a:solidFill>
                <a:effectLst>
                  <a:outerShdw blurRad="38100" dist="38100" dir="2700000" algn="tl">
                    <a:srgbClr val="000000">
                      <a:alpha val="43137"/>
                    </a:srgbClr>
                  </a:outerShdw>
                </a:effectLst>
              </a:rPr>
              <a:t> </a:t>
            </a:r>
            <a:r>
              <a:rPr lang="de-CH" sz="2400" dirty="0">
                <a:solidFill>
                  <a:srgbClr val="FFFF00"/>
                </a:solidFill>
                <a:effectLst>
                  <a:outerShdw blurRad="38100" dist="38100" dir="2700000" algn="tl">
                    <a:srgbClr val="000000">
                      <a:alpha val="43137"/>
                    </a:srgbClr>
                  </a:outerShdw>
                </a:effectLst>
              </a:rPr>
              <a:t>hinabführen; und </a:t>
            </a:r>
            <a:r>
              <a:rPr lang="de-CH" sz="2400" dirty="0">
                <a:solidFill>
                  <a:srgbClr val="00FF00"/>
                </a:solidFill>
                <a:effectLst>
                  <a:outerShdw blurRad="38100" dist="38100" dir="2700000" algn="tl">
                    <a:srgbClr val="000000">
                      <a:alpha val="43137"/>
                    </a:srgbClr>
                  </a:outerShdw>
                </a:effectLst>
              </a:rPr>
              <a:t>ich werde </a:t>
            </a:r>
            <a:r>
              <a:rPr lang="de-CH" sz="2400" dirty="0" smtClean="0">
                <a:solidFill>
                  <a:srgbClr val="00FF00"/>
                </a:solidFill>
                <a:effectLst>
                  <a:outerShdw blurRad="38100" dist="38100" dir="2700000" algn="tl">
                    <a:srgbClr val="000000">
                      <a:alpha val="43137"/>
                    </a:srgbClr>
                  </a:outerShdw>
                </a:effectLst>
              </a:rPr>
              <a:t>dort </a:t>
            </a:r>
            <a:r>
              <a:rPr lang="de-CH" sz="2400" dirty="0">
                <a:solidFill>
                  <a:srgbClr val="00FF00"/>
                </a:solidFill>
                <a:effectLst>
                  <a:outerShdw blurRad="38100" dist="38100" dir="2700000" algn="tl">
                    <a:srgbClr val="000000">
                      <a:alpha val="43137"/>
                    </a:srgbClr>
                  </a:outerShdw>
                </a:effectLst>
              </a:rPr>
              <a:t>mit ihnen rechten </a:t>
            </a:r>
            <a:r>
              <a:rPr lang="de-CH" sz="2400" dirty="0">
                <a:solidFill>
                  <a:srgbClr val="FFFF00"/>
                </a:solidFill>
                <a:effectLst>
                  <a:outerShdw blurRad="38100" dist="38100" dir="2700000" algn="tl">
                    <a:srgbClr val="000000">
                      <a:alpha val="43137"/>
                    </a:srgbClr>
                  </a:outerShdw>
                </a:effectLst>
              </a:rPr>
              <a:t>über mein Volk und mein Erbteil Israel, welches sie unter die Nationen zerstreut </a:t>
            </a:r>
            <a:r>
              <a:rPr lang="de-CH" sz="2400" dirty="0" smtClean="0">
                <a:solidFill>
                  <a:srgbClr val="FFFF00"/>
                </a:solidFill>
                <a:effectLst>
                  <a:outerShdw blurRad="38100" dist="38100" dir="2700000" algn="tl">
                    <a:srgbClr val="000000">
                      <a:alpha val="43137"/>
                    </a:srgbClr>
                  </a:outerShdw>
                </a:effectLst>
              </a:rPr>
              <a:t>haben; </a:t>
            </a:r>
            <a:r>
              <a:rPr lang="de-CH" sz="2400" baseline="30000" dirty="0" smtClean="0">
                <a:solidFill>
                  <a:srgbClr val="C00000"/>
                </a:solidFill>
                <a:effectLst>
                  <a:outerShdw blurRad="38100" dist="38100" dir="2700000" algn="tl">
                    <a:srgbClr val="000000">
                      <a:alpha val="43137"/>
                    </a:srgbClr>
                  </a:outerShdw>
                </a:effectLst>
              </a:rPr>
              <a:t>3</a:t>
            </a:r>
            <a:r>
              <a:rPr lang="de-CH" sz="2400" dirty="0" smtClean="0">
                <a:solidFill>
                  <a:srgbClr val="FFFF00"/>
                </a:solidFill>
                <a:effectLst>
                  <a:outerShdw blurRad="38100" dist="38100" dir="2700000" algn="tl">
                    <a:srgbClr val="000000">
                      <a:alpha val="43137"/>
                    </a:srgbClr>
                  </a:outerShdw>
                </a:effectLst>
              </a:rPr>
              <a:t> </a:t>
            </a:r>
            <a:r>
              <a:rPr lang="de-CH" sz="2400" dirty="0">
                <a:solidFill>
                  <a:srgbClr val="00FF00"/>
                </a:solidFill>
                <a:effectLst>
                  <a:outerShdw blurRad="38100" dist="38100" dir="2700000" algn="tl">
                    <a:srgbClr val="000000">
                      <a:alpha val="43137"/>
                    </a:srgbClr>
                  </a:outerShdw>
                </a:effectLst>
              </a:rPr>
              <a:t>und mein Land haben sie geteilt</a:t>
            </a:r>
            <a:r>
              <a:rPr lang="de-CH" sz="2400" dirty="0">
                <a:solidFill>
                  <a:srgbClr val="FFFF00"/>
                </a:solidFill>
                <a:effectLst>
                  <a:outerShdw blurRad="38100" dist="38100" dir="2700000" algn="tl">
                    <a:srgbClr val="000000">
                      <a:alpha val="43137"/>
                    </a:srgbClr>
                  </a:outerShdw>
                </a:effectLst>
              </a:rPr>
              <a:t>, </a:t>
            </a:r>
            <a:r>
              <a:rPr lang="de-CH" sz="2400" dirty="0" smtClean="0">
                <a:solidFill>
                  <a:srgbClr val="FFFF00"/>
                </a:solidFill>
                <a:effectLst>
                  <a:outerShdw blurRad="38100" dist="38100" dir="2700000" algn="tl">
                    <a:srgbClr val="000000">
                      <a:alpha val="43137"/>
                    </a:srgbClr>
                  </a:outerShdw>
                </a:effectLst>
              </a:rPr>
              <a:t>…</a:t>
            </a:r>
            <a:endParaRPr lang="de-DE" sz="2200" dirty="0">
              <a:solidFill>
                <a:srgbClr val="FFFF00"/>
              </a:solidFill>
              <a:effectLst>
                <a:outerShdw blurRad="38100" dist="38100" dir="2700000" algn="tl">
                  <a:srgbClr val="000000">
                    <a:alpha val="43137"/>
                  </a:srgbClr>
                </a:outerShdw>
              </a:effectLst>
            </a:endParaRPr>
          </a:p>
        </p:txBody>
      </p:sp>
      <p:cxnSp>
        <p:nvCxnSpPr>
          <p:cNvPr id="7" name="Connecteur droit 6"/>
          <p:cNvCxnSpPr/>
          <p:nvPr/>
        </p:nvCxnSpPr>
        <p:spPr>
          <a:xfrm>
            <a:off x="470517" y="0"/>
            <a:ext cx="0" cy="6858000"/>
          </a:xfrm>
          <a:prstGeom prst="line">
            <a:avLst/>
          </a:prstGeom>
          <a:ln>
            <a:solidFill>
              <a:schemeClr val="accent6">
                <a:lumMod val="75000"/>
              </a:schemeClr>
            </a:solidFill>
          </a:ln>
        </p:spPr>
        <p:style>
          <a:lnRef idx="3">
            <a:schemeClr val="accent1"/>
          </a:lnRef>
          <a:fillRef idx="0">
            <a:schemeClr val="accent1"/>
          </a:fillRef>
          <a:effectRef idx="2">
            <a:schemeClr val="accent1"/>
          </a:effectRef>
          <a:fontRef idx="minor">
            <a:schemeClr val="tx1"/>
          </a:fontRef>
        </p:style>
      </p:cxnSp>
      <p:sp>
        <p:nvSpPr>
          <p:cNvPr id="9" name="Rectangle 8"/>
          <p:cNvSpPr/>
          <p:nvPr/>
        </p:nvSpPr>
        <p:spPr>
          <a:xfrm>
            <a:off x="11292397" y="0"/>
            <a:ext cx="899603" cy="6858000"/>
          </a:xfrm>
          <a:prstGeom prst="rect">
            <a:avLst/>
          </a:prstGeom>
          <a:solidFill>
            <a:schemeClr val="accent6">
              <a:lumMod val="75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p:cNvSpPr txBox="1"/>
          <p:nvPr/>
        </p:nvSpPr>
        <p:spPr>
          <a:xfrm>
            <a:off x="8555676" y="4211122"/>
            <a:ext cx="426489" cy="246221"/>
          </a:xfrm>
          <a:prstGeom prst="rect">
            <a:avLst/>
          </a:prstGeom>
          <a:noFill/>
        </p:spPr>
        <p:txBody>
          <a:bodyPr wrap="square" rtlCol="0">
            <a:spAutoFit/>
          </a:bodyPr>
          <a:lstStyle/>
          <a:p>
            <a:r>
              <a:rPr lang="fr-FR" sz="1000" dirty="0"/>
              <a:t>RL</a:t>
            </a:r>
          </a:p>
        </p:txBody>
      </p:sp>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52256" y="1092530"/>
            <a:ext cx="5103420" cy="3402280"/>
          </a:xfrm>
          <a:prstGeom prst="rect">
            <a:avLst/>
          </a:prstGeom>
        </p:spPr>
      </p:pic>
    </p:spTree>
    <p:extLst>
      <p:ext uri="{BB962C8B-B14F-4D97-AF65-F5344CB8AC3E}">
        <p14:creationId xmlns:p14="http://schemas.microsoft.com/office/powerpoint/2010/main" val="948028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a:xfrm>
            <a:off x="470517" y="0"/>
            <a:ext cx="10821879" cy="1417638"/>
          </a:xfrm>
          <a:effectLst>
            <a:outerShdw blurRad="50800" dist="38100" dir="2700000" algn="tl" rotWithShape="0">
              <a:prstClr val="black">
                <a:alpha val="40000"/>
              </a:prstClr>
            </a:outerShdw>
          </a:effectLst>
        </p:spPr>
        <p:txBody>
          <a:bodyPr>
            <a:normAutofit/>
          </a:bodyPr>
          <a:lstStyle/>
          <a:p>
            <a:pPr algn="ctr">
              <a:defRPr/>
            </a:pPr>
            <a:r>
              <a:rPr lang="de-DE" dirty="0">
                <a:solidFill>
                  <a:schemeClr val="bg1"/>
                </a:solidFill>
                <a:effectLst>
                  <a:outerShdw blurRad="38100" dist="38100" dir="2700000" algn="tl">
                    <a:srgbClr val="000000">
                      <a:alpha val="43137"/>
                    </a:srgbClr>
                  </a:outerShdw>
                </a:effectLst>
              </a:rPr>
              <a:t>Das Reich des Messias</a:t>
            </a:r>
            <a:endParaRPr lang="fr-FR" dirty="0">
              <a:solidFill>
                <a:schemeClr val="bg1"/>
              </a:solidFill>
              <a:effectLst>
                <a:outerShdw blurRad="38100" dist="38100" dir="2700000" algn="tl">
                  <a:srgbClr val="000000">
                    <a:alpha val="43137"/>
                  </a:srgbClr>
                </a:outerShdw>
              </a:effectLst>
            </a:endParaRPr>
          </a:p>
        </p:txBody>
      </p:sp>
      <p:sp>
        <p:nvSpPr>
          <p:cNvPr id="158723" name="Text Box 4"/>
          <p:cNvSpPr txBox="1">
            <a:spLocks noChangeArrowheads="1"/>
          </p:cNvSpPr>
          <p:nvPr/>
        </p:nvSpPr>
        <p:spPr bwMode="auto">
          <a:xfrm>
            <a:off x="1535493" y="4611231"/>
            <a:ext cx="9054721"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a:spcBef>
                <a:spcPct val="20000"/>
              </a:spcBef>
              <a:buClr>
                <a:schemeClr val="tx1"/>
              </a:buClr>
              <a:buChar char="•"/>
              <a:defRPr sz="2800">
                <a:solidFill>
                  <a:schemeClr val="tx1"/>
                </a:solidFill>
                <a:latin typeface="Verdana" pitchFamily="34" charset="0"/>
              </a:defRPr>
            </a:lvl2pPr>
            <a:lvl3pPr marL="1143000" indent="-22860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a:spcBef>
                <a:spcPct val="20000"/>
              </a:spcBef>
              <a:buClr>
                <a:schemeClr val="tx2"/>
              </a:buClr>
              <a:buChar char="•"/>
              <a:defRPr sz="2000">
                <a:solidFill>
                  <a:schemeClr val="tx1"/>
                </a:solidFill>
                <a:latin typeface="Verdana" pitchFamily="34" charset="0"/>
              </a:defRPr>
            </a:lvl4pPr>
            <a:lvl5pPr marL="2057400" indent="-22860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algn="ctr">
              <a:spcBef>
                <a:spcPct val="0"/>
              </a:spcBef>
              <a:buClrTx/>
              <a:buSzTx/>
              <a:buNone/>
              <a:defRPr/>
            </a:pPr>
            <a:r>
              <a:rPr lang="de-DE" altLang="de-DE" dirty="0">
                <a:solidFill>
                  <a:schemeClr val="accent6">
                    <a:lumMod val="75000"/>
                  </a:schemeClr>
                </a:solidFill>
                <a:effectLst>
                  <a:outerShdw blurRad="38100" dist="38100" dir="2700000" algn="tl">
                    <a:srgbClr val="000000">
                      <a:alpha val="43137"/>
                    </a:srgbClr>
                  </a:outerShdw>
                </a:effectLst>
                <a:latin typeface="+mn-lt"/>
              </a:rPr>
              <a:t>Sacharja 14,9:</a:t>
            </a:r>
          </a:p>
          <a:p>
            <a:pPr algn="ctr">
              <a:buNone/>
              <a:defRPr/>
            </a:pPr>
            <a:r>
              <a:rPr lang="de-DE" altLang="de-DE" sz="2000" dirty="0">
                <a:latin typeface="+mn-lt"/>
              </a:rPr>
              <a:t/>
            </a:r>
            <a:br>
              <a:rPr lang="de-DE" altLang="de-DE" sz="2000" dirty="0">
                <a:latin typeface="+mn-lt"/>
              </a:rPr>
            </a:br>
            <a:r>
              <a:rPr lang="de-DE" dirty="0">
                <a:solidFill>
                  <a:srgbClr val="FFFF00"/>
                </a:solidFill>
                <a:effectLst>
                  <a:outerShdw blurRad="38100" dist="38100" dir="2700000" algn="tl">
                    <a:srgbClr val="000000">
                      <a:alpha val="43137"/>
                    </a:srgbClr>
                  </a:outerShdw>
                </a:effectLst>
                <a:latin typeface="+mn-lt"/>
              </a:rPr>
              <a:t>Und der HERR wird König sein </a:t>
            </a:r>
            <a:r>
              <a:rPr lang="de-DE" dirty="0" smtClean="0">
                <a:solidFill>
                  <a:srgbClr val="FFFF00"/>
                </a:solidFill>
                <a:effectLst>
                  <a:outerShdw blurRad="38100" dist="38100" dir="2700000" algn="tl">
                    <a:srgbClr val="000000">
                      <a:alpha val="43137"/>
                    </a:srgbClr>
                  </a:outerShdw>
                </a:effectLst>
                <a:latin typeface="+mn-lt"/>
              </a:rPr>
              <a:t>                        über </a:t>
            </a:r>
            <a:r>
              <a:rPr lang="de-DE" dirty="0">
                <a:solidFill>
                  <a:srgbClr val="FFFF00"/>
                </a:solidFill>
                <a:effectLst>
                  <a:outerShdw blurRad="38100" dist="38100" dir="2700000" algn="tl">
                    <a:srgbClr val="000000">
                      <a:alpha val="43137"/>
                    </a:srgbClr>
                  </a:outerShdw>
                </a:effectLst>
                <a:latin typeface="+mn-lt"/>
              </a:rPr>
              <a:t>die ganze Erde</a:t>
            </a:r>
            <a:r>
              <a:rPr lang="de-DE" dirty="0" smtClean="0">
                <a:solidFill>
                  <a:srgbClr val="FFFF00"/>
                </a:solidFill>
                <a:effectLst>
                  <a:outerShdw blurRad="38100" dist="38100" dir="2700000" algn="tl">
                    <a:srgbClr val="000000">
                      <a:alpha val="43137"/>
                    </a:srgbClr>
                  </a:outerShdw>
                </a:effectLst>
                <a:latin typeface="+mn-lt"/>
              </a:rPr>
              <a:t>; …</a:t>
            </a:r>
            <a:endParaRPr lang="de-DE" dirty="0">
              <a:solidFill>
                <a:srgbClr val="FFFF00"/>
              </a:solidFill>
              <a:effectLst>
                <a:outerShdw blurRad="38100" dist="38100" dir="2700000" algn="tl">
                  <a:srgbClr val="000000">
                    <a:alpha val="43137"/>
                  </a:srgbClr>
                </a:outerShdw>
              </a:effectLst>
              <a:latin typeface="+mn-lt"/>
            </a:endParaRPr>
          </a:p>
        </p:txBody>
      </p:sp>
      <p:pic>
        <p:nvPicPr>
          <p:cNvPr id="158724" name="Picture 6" descr="http://upload.wikimedia.org/wikipedia/commons/thumb/0/02/Jerusalem_BW_1.JPG/1920px-Jerusalem_BW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5493" y="1952625"/>
            <a:ext cx="9132507" cy="24955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25" name="Textfeld 2"/>
          <p:cNvSpPr txBox="1">
            <a:spLocks noChangeArrowheads="1"/>
          </p:cNvSpPr>
          <p:nvPr/>
        </p:nvSpPr>
        <p:spPr bwMode="auto">
          <a:xfrm>
            <a:off x="10289063" y="4077073"/>
            <a:ext cx="37893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a:spcBef>
                <a:spcPct val="20000"/>
              </a:spcBef>
              <a:buClr>
                <a:schemeClr val="tx1"/>
              </a:buClr>
              <a:buChar char="•"/>
              <a:defRPr sz="2800">
                <a:solidFill>
                  <a:schemeClr val="tx1"/>
                </a:solidFill>
                <a:latin typeface="Verdana" pitchFamily="34" charset="0"/>
              </a:defRPr>
            </a:lvl2pPr>
            <a:lvl3pPr marL="1143000" indent="-22860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a:spcBef>
                <a:spcPct val="20000"/>
              </a:spcBef>
              <a:buClr>
                <a:schemeClr val="tx2"/>
              </a:buClr>
              <a:buChar char="•"/>
              <a:defRPr sz="2000">
                <a:solidFill>
                  <a:schemeClr val="tx1"/>
                </a:solidFill>
                <a:latin typeface="Verdana" pitchFamily="34" charset="0"/>
              </a:defRPr>
            </a:lvl4pPr>
            <a:lvl5pPr marL="2057400" indent="-22860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a:spcBef>
                <a:spcPct val="0"/>
              </a:spcBef>
              <a:buClrTx/>
              <a:buSzTx/>
              <a:buFontTx/>
              <a:buNone/>
            </a:pPr>
            <a:r>
              <a:rPr lang="fr-FR" altLang="de-DE" sz="1000" dirty="0">
                <a:solidFill>
                  <a:schemeClr val="bg1"/>
                </a:solidFill>
              </a:rPr>
              <a:t>FB</a:t>
            </a:r>
          </a:p>
        </p:txBody>
      </p:sp>
      <p:cxnSp>
        <p:nvCxnSpPr>
          <p:cNvPr id="6" name="Connecteur droit 5"/>
          <p:cNvCxnSpPr/>
          <p:nvPr/>
        </p:nvCxnSpPr>
        <p:spPr>
          <a:xfrm>
            <a:off x="470517" y="0"/>
            <a:ext cx="0" cy="6858000"/>
          </a:xfrm>
          <a:prstGeom prst="line">
            <a:avLst/>
          </a:prstGeom>
          <a:ln>
            <a:solidFill>
              <a:schemeClr val="accent6">
                <a:lumMod val="75000"/>
              </a:schemeClr>
            </a:solidFill>
          </a:ln>
        </p:spPr>
        <p:style>
          <a:lnRef idx="3">
            <a:schemeClr val="accent1"/>
          </a:lnRef>
          <a:fillRef idx="0">
            <a:schemeClr val="accent1"/>
          </a:fillRef>
          <a:effectRef idx="2">
            <a:schemeClr val="accent1"/>
          </a:effectRef>
          <a:fontRef idx="minor">
            <a:schemeClr val="tx1"/>
          </a:fontRef>
        </p:style>
      </p:cxnSp>
      <p:sp>
        <p:nvSpPr>
          <p:cNvPr id="8" name="Rectangle 7"/>
          <p:cNvSpPr/>
          <p:nvPr/>
        </p:nvSpPr>
        <p:spPr>
          <a:xfrm>
            <a:off x="11292397" y="0"/>
            <a:ext cx="899603" cy="6858000"/>
          </a:xfrm>
          <a:prstGeom prst="rect">
            <a:avLst/>
          </a:prstGeom>
          <a:solidFill>
            <a:schemeClr val="accent6">
              <a:lumMod val="75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033454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5170" name="Rectangle 1"/>
          <p:cNvSpPr>
            <a:spLocks noGrp="1" noChangeArrowheads="1"/>
          </p:cNvSpPr>
          <p:nvPr>
            <p:ph type="title" idx="4294967295"/>
          </p:nvPr>
        </p:nvSpPr>
        <p:spPr>
          <a:xfrm>
            <a:off x="488273" y="685706"/>
            <a:ext cx="10768612" cy="683264"/>
          </a:xfrm>
          <a:effectLst>
            <a:outerShdw blurRad="50800" dist="38100" dir="2700000" algn="tl" rotWithShape="0">
              <a:prstClr val="black">
                <a:alpha val="40000"/>
              </a:prstClr>
            </a:outerShdw>
          </a:effectLst>
        </p:spPr>
        <p:txBody>
          <a:bodyPr wrap="square">
            <a:spAutoFit/>
          </a:bodyP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de-DE" dirty="0">
                <a:solidFill>
                  <a:schemeClr val="accent6">
                    <a:lumMod val="75000"/>
                  </a:schemeClr>
                </a:solidFill>
                <a:effectLst>
                  <a:outerShdw blurRad="38100" dist="38100" dir="2700000" algn="tl">
                    <a:srgbClr val="000000">
                      <a:alpha val="43137"/>
                    </a:srgbClr>
                  </a:outerShdw>
                </a:effectLst>
              </a:rPr>
              <a:t>Bildquellen und Lizenzen</a:t>
            </a:r>
          </a:p>
        </p:txBody>
      </p:sp>
      <p:sp>
        <p:nvSpPr>
          <p:cNvPr id="135171" name="Rectangle 2"/>
          <p:cNvSpPr>
            <a:spLocks noGrp="1" noChangeArrowheads="1"/>
          </p:cNvSpPr>
          <p:nvPr>
            <p:ph type="body" idx="4294967295"/>
          </p:nvPr>
        </p:nvSpPr>
        <p:spPr>
          <a:xfrm>
            <a:off x="1529179" y="1746251"/>
            <a:ext cx="8686800" cy="4949047"/>
          </a:xfrm>
        </p:spPr>
        <p:txBody>
          <a:bodyPr>
            <a:spAutoFit/>
          </a:bodyPr>
          <a:lstStyle/>
          <a:p>
            <a:pPr marL="0" indent="0">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de-DE" sz="3600" b="1" dirty="0">
                <a:solidFill>
                  <a:schemeClr val="accent6">
                    <a:lumMod val="75000"/>
                  </a:schemeClr>
                </a:solidFill>
                <a:effectLst>
                  <a:outerShdw blurRad="38100" dist="38100" dir="2700000" algn="tl">
                    <a:srgbClr val="000000">
                      <a:alpha val="43137"/>
                    </a:srgbClr>
                  </a:outerShdw>
                </a:effectLst>
                <a:latin typeface="Arial" charset="0"/>
              </a:rPr>
              <a:t>GNU 1.2 </a:t>
            </a:r>
            <a:r>
              <a:rPr lang="de-DE" sz="3600" b="1" dirty="0" err="1">
                <a:solidFill>
                  <a:schemeClr val="accent6">
                    <a:lumMod val="75000"/>
                  </a:schemeClr>
                </a:solidFill>
                <a:effectLst>
                  <a:outerShdw blurRad="38100" dist="38100" dir="2700000" algn="tl">
                    <a:srgbClr val="000000">
                      <a:alpha val="43137"/>
                    </a:srgbClr>
                  </a:outerShdw>
                </a:effectLst>
                <a:latin typeface="Arial" charset="0"/>
              </a:rPr>
              <a:t>or</a:t>
            </a:r>
            <a:r>
              <a:rPr lang="de-DE" sz="3600" b="1" dirty="0">
                <a:solidFill>
                  <a:schemeClr val="accent6">
                    <a:lumMod val="75000"/>
                  </a:schemeClr>
                </a:solidFill>
                <a:effectLst>
                  <a:outerShdw blurRad="38100" dist="38100" dir="2700000" algn="tl">
                    <a:srgbClr val="000000">
                      <a:alpha val="43137"/>
                    </a:srgbClr>
                  </a:outerShdw>
                </a:effectLst>
                <a:latin typeface="Arial" charset="0"/>
              </a:rPr>
              <a:t> </a:t>
            </a:r>
            <a:r>
              <a:rPr lang="de-DE" sz="3600" b="1" dirty="0" err="1">
                <a:solidFill>
                  <a:schemeClr val="accent6">
                    <a:lumMod val="75000"/>
                  </a:schemeClr>
                </a:solidFill>
                <a:effectLst>
                  <a:outerShdw blurRad="38100" dist="38100" dir="2700000" algn="tl">
                    <a:srgbClr val="000000">
                      <a:alpha val="43137"/>
                    </a:srgbClr>
                  </a:outerShdw>
                </a:effectLst>
                <a:latin typeface="Arial" charset="0"/>
              </a:rPr>
              <a:t>later</a:t>
            </a:r>
            <a:r>
              <a:rPr lang="de-DE" sz="3600" b="1" dirty="0">
                <a:solidFill>
                  <a:schemeClr val="accent6">
                    <a:lumMod val="75000"/>
                  </a:schemeClr>
                </a:solidFill>
                <a:effectLst>
                  <a:outerShdw blurRad="38100" dist="38100" dir="2700000" algn="tl">
                    <a:srgbClr val="000000">
                      <a:alpha val="43137"/>
                    </a:srgbClr>
                  </a:outerShdw>
                </a:effectLst>
                <a:latin typeface="Arial" charset="0"/>
              </a:rPr>
              <a:t> </a:t>
            </a:r>
          </a:p>
          <a:p>
            <a:pPr>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de-DE" sz="2800" dirty="0">
              <a:solidFill>
                <a:schemeClr val="bg1"/>
              </a:solidFill>
              <a:effectLst>
                <a:outerShdw blurRad="38100" dist="38100" dir="2700000" algn="tl">
                  <a:srgbClr val="000000">
                    <a:alpha val="43137"/>
                  </a:srgbClr>
                </a:outerShdw>
              </a:effectLst>
              <a:latin typeface="Arial" charset="0"/>
            </a:endParaRPr>
          </a:p>
          <a:p>
            <a:pP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de-DE" sz="2800" dirty="0">
                <a:solidFill>
                  <a:schemeClr val="tx1"/>
                </a:solidFill>
                <a:effectLst>
                  <a:outerShdw blurRad="38100" dist="38100" dir="2700000" algn="tl">
                    <a:srgbClr val="000000">
                      <a:alpha val="43137"/>
                    </a:srgbClr>
                  </a:outerShdw>
                </a:effectLst>
                <a:latin typeface="Arial" charset="0"/>
              </a:rPr>
              <a:t>Genaue Information zur Lizenz GNU FDL :</a:t>
            </a:r>
          </a:p>
          <a:p>
            <a:pPr marL="0" indent="0">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de-DE" sz="2800" dirty="0">
                <a:solidFill>
                  <a:schemeClr val="tx1"/>
                </a:solidFill>
                <a:effectLst>
                  <a:outerShdw blurRad="38100" dist="38100" dir="2700000" algn="tl">
                    <a:srgbClr val="000000">
                      <a:alpha val="43137"/>
                    </a:srgbClr>
                  </a:outerShdw>
                </a:effectLst>
                <a:latin typeface="Arial" charset="0"/>
              </a:rPr>
              <a:t>http://en.wikipedia.org/wiki/Wikipedia:Text </a:t>
            </a:r>
            <a:r>
              <a:rPr lang="de-DE" sz="2800" dirty="0" err="1">
                <a:solidFill>
                  <a:schemeClr val="tx1"/>
                </a:solidFill>
                <a:effectLst>
                  <a:outerShdw blurRad="38100" dist="38100" dir="2700000" algn="tl">
                    <a:srgbClr val="000000">
                      <a:alpha val="43137"/>
                    </a:srgbClr>
                  </a:outerShdw>
                </a:effectLst>
                <a:latin typeface="Arial" charset="0"/>
              </a:rPr>
              <a:t>of_the_GNU_Free_Documentation_License</a:t>
            </a:r>
            <a:endParaRPr lang="de-DE" sz="2800" dirty="0">
              <a:solidFill>
                <a:schemeClr val="tx1"/>
              </a:solidFill>
              <a:effectLst>
                <a:outerShdw blurRad="38100" dist="38100" dir="2700000" algn="tl">
                  <a:srgbClr val="000000">
                    <a:alpha val="43137"/>
                  </a:srgbClr>
                </a:outerShdw>
              </a:effectLst>
              <a:latin typeface="Arial" charset="0"/>
            </a:endParaRPr>
          </a:p>
          <a:p>
            <a:pPr marL="0" indent="0">
              <a:buNone/>
              <a:defRPr/>
            </a:pPr>
            <a:r>
              <a:rPr lang="de-DE" sz="4400" b="1" dirty="0">
                <a:solidFill>
                  <a:schemeClr val="accent6">
                    <a:lumMod val="75000"/>
                  </a:schemeClr>
                </a:solidFill>
                <a:effectLst>
                  <a:outerShdw blurRad="38100" dist="38100" dir="2700000" algn="tl">
                    <a:srgbClr val="000000">
                      <a:alpha val="43137"/>
                    </a:srgbClr>
                  </a:outerShdw>
                </a:effectLst>
              </a:rPr>
              <a:t>CCA</a:t>
            </a:r>
            <a:endParaRPr lang="de-DE" sz="4400" b="1" dirty="0">
              <a:solidFill>
                <a:schemeClr val="bg1"/>
              </a:solidFill>
              <a:effectLst>
                <a:outerShdw blurRad="38100" dist="38100" dir="2700000" algn="tl">
                  <a:srgbClr val="000000">
                    <a:alpha val="43137"/>
                  </a:srgbClr>
                </a:outerShdw>
              </a:effectLst>
            </a:endParaRPr>
          </a:p>
          <a:p>
            <a:pPr>
              <a:defRPr/>
            </a:pPr>
            <a:r>
              <a:rPr lang="de-DE" sz="2800" dirty="0">
                <a:solidFill>
                  <a:schemeClr val="tx1"/>
                </a:solidFill>
                <a:effectLst>
                  <a:outerShdw blurRad="38100" dist="38100" dir="2700000" algn="tl">
                    <a:srgbClr val="000000">
                      <a:alpha val="43137"/>
                    </a:srgbClr>
                  </a:outerShdw>
                </a:effectLst>
                <a:latin typeface="Arial" pitchFamily="34" charset="0"/>
              </a:rPr>
              <a:t>Genaue Information zur Lizenz Creative </a:t>
            </a:r>
            <a:r>
              <a:rPr lang="de-DE" sz="2800" dirty="0" err="1">
                <a:solidFill>
                  <a:schemeClr val="tx1"/>
                </a:solidFill>
                <a:effectLst>
                  <a:outerShdw blurRad="38100" dist="38100" dir="2700000" algn="tl">
                    <a:srgbClr val="000000">
                      <a:alpha val="43137"/>
                    </a:srgbClr>
                  </a:outerShdw>
                </a:effectLst>
                <a:latin typeface="Arial" pitchFamily="34" charset="0"/>
              </a:rPr>
              <a:t>Commons</a:t>
            </a:r>
            <a:r>
              <a:rPr lang="de-DE" sz="2800" dirty="0">
                <a:solidFill>
                  <a:schemeClr val="tx1"/>
                </a:solidFill>
                <a:effectLst>
                  <a:outerShdw blurRad="38100" dist="38100" dir="2700000" algn="tl">
                    <a:srgbClr val="000000">
                      <a:alpha val="43137"/>
                    </a:srgbClr>
                  </a:outerShdw>
                </a:effectLst>
                <a:latin typeface="Arial" pitchFamily="34" charset="0"/>
              </a:rPr>
              <a:t> :</a:t>
            </a:r>
          </a:p>
          <a:p>
            <a:pPr marL="0" indent="0">
              <a:buNone/>
              <a:defRPr/>
            </a:pPr>
            <a:r>
              <a:rPr lang="de-DE" sz="2800" dirty="0">
                <a:solidFill>
                  <a:schemeClr val="tx1"/>
                </a:solidFill>
                <a:effectLst>
                  <a:outerShdw blurRad="38100" dist="38100" dir="2700000" algn="tl">
                    <a:srgbClr val="000000">
                      <a:alpha val="43137"/>
                    </a:srgbClr>
                  </a:outerShdw>
                </a:effectLst>
                <a:latin typeface="Arial" pitchFamily="34" charset="0"/>
              </a:rPr>
              <a:t>http://en.wikipedia.org/wiki/Creative_Commons</a:t>
            </a:r>
          </a:p>
        </p:txBody>
      </p:sp>
      <p:cxnSp>
        <p:nvCxnSpPr>
          <p:cNvPr id="4" name="Connecteur droit 3"/>
          <p:cNvCxnSpPr/>
          <p:nvPr/>
        </p:nvCxnSpPr>
        <p:spPr>
          <a:xfrm>
            <a:off x="470517" y="0"/>
            <a:ext cx="0" cy="6858000"/>
          </a:xfrm>
          <a:prstGeom prst="line">
            <a:avLst/>
          </a:prstGeom>
          <a:ln>
            <a:solidFill>
              <a:schemeClr val="accent6">
                <a:lumMod val="75000"/>
              </a:schemeClr>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752595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6195" name="Rectangle 2"/>
          <p:cNvSpPr>
            <a:spLocks noGrp="1" noChangeArrowheads="1"/>
          </p:cNvSpPr>
          <p:nvPr>
            <p:ph type="body" idx="4294967295"/>
          </p:nvPr>
        </p:nvSpPr>
        <p:spPr>
          <a:xfrm>
            <a:off x="612558" y="1206500"/>
            <a:ext cx="11046041" cy="3983655"/>
          </a:xfrm>
        </p:spPr>
        <p:txBody>
          <a:bodyPr wrap="square">
            <a:spAutoFit/>
          </a:bodyPr>
          <a:lstStyle/>
          <a:p>
            <a:pP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de-DE" sz="2800" dirty="0">
                <a:solidFill>
                  <a:schemeClr val="tx1"/>
                </a:solidFill>
                <a:effectLst>
                  <a:outerShdw blurRad="38100" dist="38100" dir="2700000" algn="tl">
                    <a:srgbClr val="000000">
                      <a:alpha val="43137"/>
                    </a:srgbClr>
                  </a:outerShdw>
                </a:effectLst>
              </a:rPr>
              <a:t>FB = Freies Bild (</a:t>
            </a:r>
            <a:r>
              <a:rPr lang="de-DE" sz="2800" dirty="0" err="1">
                <a:solidFill>
                  <a:schemeClr val="tx1"/>
                </a:solidFill>
                <a:effectLst>
                  <a:outerShdw blurRad="38100" dist="38100" dir="2700000" algn="tl">
                    <a:srgbClr val="000000">
                      <a:alpha val="43137"/>
                    </a:srgbClr>
                  </a:outerShdw>
                </a:effectLst>
              </a:rPr>
              <a:t>public</a:t>
            </a:r>
            <a:r>
              <a:rPr lang="de-DE" sz="2800" dirty="0">
                <a:solidFill>
                  <a:schemeClr val="tx1"/>
                </a:solidFill>
                <a:effectLst>
                  <a:outerShdw blurRad="38100" dist="38100" dir="2700000" algn="tl">
                    <a:srgbClr val="000000">
                      <a:alpha val="43137"/>
                    </a:srgbClr>
                  </a:outerShdw>
                </a:effectLst>
              </a:rPr>
              <a:t> </a:t>
            </a:r>
            <a:r>
              <a:rPr lang="de-DE" sz="2800" dirty="0" err="1">
                <a:solidFill>
                  <a:schemeClr val="tx1"/>
                </a:solidFill>
                <a:effectLst>
                  <a:outerShdw blurRad="38100" dist="38100" dir="2700000" algn="tl">
                    <a:srgbClr val="000000">
                      <a:alpha val="43137"/>
                    </a:srgbClr>
                  </a:outerShdw>
                </a:effectLst>
              </a:rPr>
              <a:t>domain</a:t>
            </a:r>
            <a:r>
              <a:rPr lang="de-DE" sz="2800" dirty="0">
                <a:solidFill>
                  <a:schemeClr val="tx1"/>
                </a:solidFill>
                <a:effectLst>
                  <a:outerShdw blurRad="38100" dist="38100" dir="2700000" algn="tl">
                    <a:srgbClr val="000000">
                      <a:alpha val="43137"/>
                    </a:srgbClr>
                  </a:outerShdw>
                </a:effectLst>
              </a:rPr>
              <a:t>)</a:t>
            </a:r>
          </a:p>
          <a:p>
            <a:pP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de-DE" sz="2800" dirty="0">
                <a:solidFill>
                  <a:schemeClr val="tx1"/>
                </a:solidFill>
                <a:effectLst>
                  <a:outerShdw blurRad="38100" dist="38100" dir="2700000" algn="tl">
                    <a:srgbClr val="000000">
                      <a:alpha val="43137"/>
                    </a:srgbClr>
                  </a:outerShdw>
                </a:effectLst>
              </a:rPr>
              <a:t>RL = Roger Liebi</a:t>
            </a:r>
          </a:p>
          <a:p>
            <a:pPr marL="0" indent="0">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de-DE" altLang="fr-FR" sz="2800" dirty="0">
              <a:solidFill>
                <a:schemeClr val="tx1"/>
              </a:solidFill>
              <a:effectLst>
                <a:outerShdw blurRad="38100" dist="38100" dir="2700000" algn="tl">
                  <a:srgbClr val="000000">
                    <a:alpha val="43137"/>
                  </a:srgbClr>
                </a:outerShdw>
              </a:effectLst>
            </a:endParaRPr>
          </a:p>
          <a:p>
            <a:pP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de-DE" sz="2800" dirty="0">
                <a:solidFill>
                  <a:schemeClr val="tx1"/>
                </a:solidFill>
                <a:effectLst>
                  <a:outerShdw blurRad="38100" dist="38100" dir="2700000" algn="tl">
                    <a:srgbClr val="000000">
                      <a:alpha val="43137"/>
                    </a:srgbClr>
                  </a:outerShdw>
                </a:effectLst>
              </a:rPr>
              <a:t>Matthias Hempel </a:t>
            </a:r>
            <a:r>
              <a:rPr lang="de-DE" sz="2800" dirty="0">
                <a:solidFill>
                  <a:schemeClr val="tx1"/>
                </a:solidFill>
                <a:effectLst>
                  <a:outerShdw blurRad="38100" dist="38100" dir="2700000" algn="tl">
                    <a:srgbClr val="000000">
                      <a:alpha val="43137"/>
                    </a:srgbClr>
                  </a:outerShdw>
                </a:effectLst>
                <a:sym typeface="Wingdings" panose="05000000000000000000" pitchFamily="2" charset="2"/>
              </a:rPr>
              <a:t> </a:t>
            </a:r>
            <a:r>
              <a:rPr lang="de-DE" sz="2800" dirty="0">
                <a:solidFill>
                  <a:schemeClr val="tx1"/>
                </a:solidFill>
                <a:effectLst>
                  <a:outerShdw blurRad="38100" dist="38100" dir="2700000" algn="tl">
                    <a:srgbClr val="000000">
                      <a:alpha val="43137"/>
                    </a:srgbClr>
                  </a:outerShdw>
                </a:effectLst>
              </a:rPr>
              <a:t>Matthias Hempel, Kultur- und Begegnungszentrum DE-Reichenbach</a:t>
            </a:r>
          </a:p>
          <a:p>
            <a:pPr>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de-DE" sz="2800" dirty="0" smtClean="0">
              <a:solidFill>
                <a:schemeClr val="tx1"/>
              </a:solidFill>
              <a:effectLst>
                <a:outerShdw blurRad="38100" dist="38100" dir="2700000" algn="tl">
                  <a:srgbClr val="000000">
                    <a:alpha val="43137"/>
                  </a:srgbClr>
                </a:outerShdw>
              </a:effectLst>
            </a:endParaRPr>
          </a:p>
          <a:p>
            <a:pP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de-DE" sz="2800" dirty="0" smtClean="0">
                <a:solidFill>
                  <a:schemeClr val="tx1"/>
                </a:solidFill>
                <a:effectLst>
                  <a:outerShdw blurRad="38100" dist="38100" dir="2700000" algn="tl">
                    <a:srgbClr val="000000">
                      <a:alpha val="43137"/>
                    </a:srgbClr>
                  </a:outerShdw>
                </a:effectLst>
              </a:rPr>
              <a:t>Bibelzitate</a:t>
            </a:r>
            <a:r>
              <a:rPr lang="de-DE" sz="2800" dirty="0">
                <a:solidFill>
                  <a:schemeClr val="tx1"/>
                </a:solidFill>
                <a:effectLst>
                  <a:outerShdw blurRad="38100" dist="38100" dir="2700000" algn="tl">
                    <a:srgbClr val="000000">
                      <a:alpha val="43137"/>
                    </a:srgbClr>
                  </a:outerShdw>
                </a:effectLst>
              </a:rPr>
              <a:t>: Elberfelder 1905 (leicht </a:t>
            </a:r>
            <a:r>
              <a:rPr lang="de-DE" sz="2800" dirty="0" err="1">
                <a:solidFill>
                  <a:schemeClr val="tx1"/>
                </a:solidFill>
                <a:effectLst>
                  <a:outerShdw blurRad="38100" dist="38100" dir="2700000" algn="tl">
                    <a:srgbClr val="000000">
                      <a:alpha val="43137"/>
                    </a:srgbClr>
                  </a:outerShdw>
                </a:effectLst>
              </a:rPr>
              <a:t>rev</a:t>
            </a:r>
            <a:r>
              <a:rPr lang="de-DE" sz="2800" dirty="0">
                <a:solidFill>
                  <a:schemeClr val="tx1"/>
                </a:solidFill>
                <a:effectLst>
                  <a:outerShdw blurRad="38100" dist="38100" dir="2700000" algn="tl">
                    <a:srgbClr val="000000">
                      <a:alpha val="43137"/>
                    </a:srgbClr>
                  </a:outerShdw>
                </a:effectLst>
              </a:rPr>
              <a:t>. von RL)</a:t>
            </a:r>
          </a:p>
        </p:txBody>
      </p:sp>
      <p:cxnSp>
        <p:nvCxnSpPr>
          <p:cNvPr id="3" name="Connecteur droit 2"/>
          <p:cNvCxnSpPr/>
          <p:nvPr/>
        </p:nvCxnSpPr>
        <p:spPr>
          <a:xfrm>
            <a:off x="470517" y="0"/>
            <a:ext cx="0" cy="6858000"/>
          </a:xfrm>
          <a:prstGeom prst="line">
            <a:avLst/>
          </a:prstGeom>
          <a:ln>
            <a:solidFill>
              <a:schemeClr val="accent6">
                <a:lumMod val="75000"/>
              </a:schemeClr>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863659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name="Slide6">
    <p:bg>
      <p:bgPr>
        <a:solidFill>
          <a:schemeClr val="bg1">
            <a:lumMod val="65000"/>
          </a:schemeClr>
        </a:solidFill>
        <a:effectLst/>
      </p:bgPr>
    </p:bg>
    <p:spTree>
      <p:nvGrpSpPr>
        <p:cNvPr id="1" name=""/>
        <p:cNvGrpSpPr/>
        <p:nvPr/>
      </p:nvGrpSpPr>
      <p:grpSpPr>
        <a:xfrm>
          <a:off x="0" y="0"/>
          <a:ext cx="0" cy="0"/>
          <a:chOff x="0" y="0"/>
          <a:chExt cx="0" cy="0"/>
        </a:xfrm>
      </p:grpSpPr>
      <p:pic>
        <p:nvPicPr>
          <p:cNvPr id="2" name="Picture 2" descr="Image:Earth Eastern Hemisphere.jpg">
            <a:hlinkClick r:id="rId3"/>
          </p:cNvPr>
          <p:cNvPicPr>
            <a:picLocks noChangeAspect="1"/>
          </p:cNvPicPr>
          <p:nvPr/>
        </p:nvPicPr>
        <p:blipFill>
          <a:blip r:embed="rId4"/>
          <a:srcRect/>
          <a:stretch>
            <a:fillRect/>
          </a:stretch>
        </p:blipFill>
        <p:spPr>
          <a:xfrm>
            <a:off x="1426061" y="2164933"/>
            <a:ext cx="4105271" cy="4103690"/>
          </a:xfrm>
          <a:prstGeom prst="rect">
            <a:avLst/>
          </a:prstGeom>
          <a:noFill/>
          <a:ln cap="flat">
            <a:noFill/>
          </a:ln>
          <a:effectLst>
            <a:outerShdw dir="16200000" algn="tl">
              <a:srgbClr val="000000">
                <a:alpha val="70000"/>
              </a:srgbClr>
            </a:outerShdw>
          </a:effectLst>
        </p:spPr>
      </p:pic>
      <p:sp>
        <p:nvSpPr>
          <p:cNvPr id="3" name="Rectangle 2"/>
          <p:cNvSpPr txBox="1">
            <a:spLocks noGrp="1"/>
          </p:cNvSpPr>
          <p:nvPr>
            <p:ph type="title"/>
          </p:nvPr>
        </p:nvSpPr>
        <p:spPr>
          <a:xfrm>
            <a:off x="470517" y="1591"/>
            <a:ext cx="10839634" cy="1638303"/>
          </a:xfrm>
          <a:effectLst>
            <a:outerShdw blurRad="50800" dist="38100" dir="2700000" algn="tl" rotWithShape="0">
              <a:prstClr val="black">
                <a:alpha val="40000"/>
              </a:prstClr>
            </a:outerShdw>
          </a:effectLst>
        </p:spPr>
        <p:txBody>
          <a:bodyPr/>
          <a:lstStyle/>
          <a:p>
            <a:pPr lvl="0" algn="ctr"/>
            <a:r>
              <a:rPr lang="de-DE" sz="4000" dirty="0">
                <a:solidFill>
                  <a:schemeClr val="bg1"/>
                </a:solidFill>
                <a:effectLst>
                  <a:outerShdw blurRad="38100" dist="38100" dir="2700000" algn="tl">
                    <a:srgbClr val="000000">
                      <a:alpha val="43137"/>
                    </a:srgbClr>
                  </a:outerShdw>
                </a:effectLst>
              </a:rPr>
              <a:t>Am Knotenpunkt der drei Kontinente:</a:t>
            </a:r>
            <a:br>
              <a:rPr lang="de-DE" sz="4000" dirty="0">
                <a:solidFill>
                  <a:schemeClr val="bg1"/>
                </a:solidFill>
                <a:effectLst>
                  <a:outerShdw blurRad="38100" dist="38100" dir="2700000" algn="tl">
                    <a:srgbClr val="000000">
                      <a:alpha val="43137"/>
                    </a:srgbClr>
                  </a:outerShdw>
                </a:effectLst>
              </a:rPr>
            </a:br>
            <a:r>
              <a:rPr lang="de-DE" sz="4000" dirty="0">
                <a:solidFill>
                  <a:schemeClr val="bg1"/>
                </a:solidFill>
                <a:effectLst>
                  <a:outerShdw blurRad="38100" dist="38100" dir="2700000" algn="tl">
                    <a:srgbClr val="000000">
                      <a:alpha val="43137"/>
                    </a:srgbClr>
                  </a:outerShdw>
                </a:effectLst>
              </a:rPr>
              <a:t>Europa, Afrika, Asien</a:t>
            </a:r>
            <a:endParaRPr lang="fr-FR" sz="4000" dirty="0">
              <a:solidFill>
                <a:schemeClr val="bg1"/>
              </a:solidFill>
              <a:effectLst>
                <a:outerShdw blurRad="38100" dist="38100" dir="2700000" algn="tl">
                  <a:srgbClr val="000000">
                    <a:alpha val="43137"/>
                  </a:srgbClr>
                </a:outerShdw>
              </a:effectLst>
            </a:endParaRPr>
          </a:p>
        </p:txBody>
      </p:sp>
      <p:sp>
        <p:nvSpPr>
          <p:cNvPr id="4" name="Rectangle 6"/>
          <p:cNvSpPr txBox="1">
            <a:spLocks noGrp="1"/>
          </p:cNvSpPr>
          <p:nvPr>
            <p:ph idx="1"/>
          </p:nvPr>
        </p:nvSpPr>
        <p:spPr>
          <a:xfrm>
            <a:off x="5531332" y="2060572"/>
            <a:ext cx="5693393" cy="4392759"/>
          </a:xfrm>
          <a:noFill/>
        </p:spPr>
        <p:txBody>
          <a:bodyPr/>
          <a:lstStyle/>
          <a:p>
            <a:pPr lvl="0" algn="ctr">
              <a:buNone/>
            </a:pPr>
            <a:r>
              <a:rPr lang="de-DE" sz="3200" dirty="0">
                <a:solidFill>
                  <a:schemeClr val="accent6">
                    <a:lumMod val="75000"/>
                  </a:schemeClr>
                </a:solidFill>
                <a:effectLst>
                  <a:outerShdw blurRad="38100" dist="38100" dir="2700000" algn="tl">
                    <a:srgbClr val="000000">
                      <a:alpha val="43137"/>
                    </a:srgbClr>
                  </a:outerShdw>
                </a:effectLst>
              </a:rPr>
              <a:t>Hesekiel</a:t>
            </a:r>
            <a:r>
              <a:rPr lang="fr-FR" sz="3200" dirty="0">
                <a:solidFill>
                  <a:schemeClr val="accent6">
                    <a:lumMod val="75000"/>
                  </a:schemeClr>
                </a:solidFill>
                <a:effectLst>
                  <a:outerShdw blurRad="38100" dist="38100" dir="2700000" algn="tl">
                    <a:srgbClr val="000000">
                      <a:alpha val="43137"/>
                    </a:srgbClr>
                  </a:outerShdw>
                </a:effectLst>
              </a:rPr>
              <a:t> 5,5:   </a:t>
            </a:r>
          </a:p>
          <a:p>
            <a:pPr algn="ctr">
              <a:buNone/>
              <a:defRPr/>
            </a:pPr>
            <a:r>
              <a:rPr lang="de-DE" sz="2800" dirty="0">
                <a:solidFill>
                  <a:srgbClr val="FFFF00"/>
                </a:solidFill>
                <a:effectLst>
                  <a:outerShdw blurRad="38100" dist="38100" dir="2700000" algn="tl">
                    <a:srgbClr val="000000">
                      <a:alpha val="43137"/>
                    </a:srgbClr>
                  </a:outerShdw>
                </a:effectLst>
              </a:rPr>
              <a:t>So spricht der Herr, der Ewige: </a:t>
            </a:r>
            <a:br>
              <a:rPr lang="de-DE" sz="2800" dirty="0">
                <a:solidFill>
                  <a:srgbClr val="FFFF00"/>
                </a:solidFill>
                <a:effectLst>
                  <a:outerShdw blurRad="38100" dist="38100" dir="2700000" algn="tl">
                    <a:srgbClr val="000000">
                      <a:alpha val="43137"/>
                    </a:srgbClr>
                  </a:outerShdw>
                </a:effectLst>
              </a:rPr>
            </a:br>
            <a:r>
              <a:rPr lang="de-DE" sz="2800" dirty="0">
                <a:solidFill>
                  <a:srgbClr val="FFFF00"/>
                </a:solidFill>
                <a:effectLst>
                  <a:outerShdw blurRad="38100" dist="38100" dir="2700000" algn="tl">
                    <a:srgbClr val="000000">
                      <a:alpha val="43137"/>
                    </a:srgbClr>
                  </a:outerShdw>
                </a:effectLst>
              </a:rPr>
              <a:t>Dies ist Jerusalem! </a:t>
            </a:r>
          </a:p>
          <a:p>
            <a:pPr algn="ctr">
              <a:buNone/>
              <a:defRPr/>
            </a:pPr>
            <a:r>
              <a:rPr lang="de-DE" sz="2800" dirty="0">
                <a:solidFill>
                  <a:srgbClr val="FFFF00"/>
                </a:solidFill>
                <a:effectLst>
                  <a:outerShdw blurRad="38100" dist="38100" dir="2700000" algn="tl">
                    <a:srgbClr val="000000">
                      <a:alpha val="43137"/>
                    </a:srgbClr>
                  </a:outerShdw>
                </a:effectLst>
              </a:rPr>
              <a:t>Ich habe es </a:t>
            </a:r>
            <a:r>
              <a:rPr lang="de-DE" sz="2800" dirty="0" smtClean="0">
                <a:solidFill>
                  <a:srgbClr val="00FF00"/>
                </a:solidFill>
                <a:effectLst>
                  <a:outerShdw blurRad="38100" dist="38100" dir="2700000" algn="tl">
                    <a:srgbClr val="000000">
                      <a:alpha val="43137"/>
                    </a:srgbClr>
                  </a:outerShdw>
                </a:effectLst>
              </a:rPr>
              <a:t>mitten </a:t>
            </a:r>
            <a:r>
              <a:rPr lang="de-DE" sz="2800" dirty="0">
                <a:solidFill>
                  <a:srgbClr val="00FF00"/>
                </a:solidFill>
                <a:effectLst>
                  <a:outerShdw blurRad="38100" dist="38100" dir="2700000" algn="tl">
                    <a:srgbClr val="000000">
                      <a:alpha val="43137"/>
                    </a:srgbClr>
                  </a:outerShdw>
                </a:effectLst>
              </a:rPr>
              <a:t>unter die Nationen gesetzt</a:t>
            </a:r>
            <a:r>
              <a:rPr lang="de-DE" sz="2800" dirty="0">
                <a:solidFill>
                  <a:srgbClr val="FFFF00"/>
                </a:solidFill>
                <a:effectLst>
                  <a:outerShdw blurRad="38100" dist="38100" dir="2700000" algn="tl">
                    <a:srgbClr val="000000">
                      <a:alpha val="43137"/>
                    </a:srgbClr>
                  </a:outerShdw>
                </a:effectLst>
              </a:rPr>
              <a:t>, </a:t>
            </a:r>
            <a:r>
              <a:rPr lang="de-DE" sz="2800" dirty="0" smtClean="0">
                <a:solidFill>
                  <a:srgbClr val="FFFF00"/>
                </a:solidFill>
                <a:effectLst>
                  <a:outerShdw blurRad="38100" dist="38100" dir="2700000" algn="tl">
                    <a:srgbClr val="000000">
                      <a:alpha val="43137"/>
                    </a:srgbClr>
                  </a:outerShdw>
                </a:effectLst>
              </a:rPr>
              <a:t>                     und </a:t>
            </a:r>
            <a:r>
              <a:rPr lang="de-DE" sz="2800" dirty="0">
                <a:solidFill>
                  <a:srgbClr val="FFFF00"/>
                </a:solidFill>
                <a:effectLst>
                  <a:outerShdw blurRad="38100" dist="38100" dir="2700000" algn="tl">
                    <a:srgbClr val="000000">
                      <a:alpha val="43137"/>
                    </a:srgbClr>
                  </a:outerShdw>
                </a:effectLst>
              </a:rPr>
              <a:t>Länder rings um es her</a:t>
            </a:r>
            <a:r>
              <a:rPr lang="fr-FR" sz="2800" dirty="0">
                <a:solidFill>
                  <a:srgbClr val="FFFF00"/>
                </a:solidFill>
                <a:effectLst>
                  <a:outerShdw dist="38096" dir="2700000">
                    <a:srgbClr val="000000"/>
                  </a:outerShdw>
                </a:effectLst>
              </a:rPr>
              <a:t>.</a:t>
            </a:r>
            <a:endParaRPr lang="fr-FR" sz="2800" dirty="0">
              <a:solidFill>
                <a:srgbClr val="FFFF00"/>
              </a:solidFill>
            </a:endParaRPr>
          </a:p>
          <a:p>
            <a:pPr lvl="0"/>
            <a:endParaRPr lang="fr-FR" dirty="0"/>
          </a:p>
        </p:txBody>
      </p:sp>
      <p:sp>
        <p:nvSpPr>
          <p:cNvPr id="5" name="Line 4"/>
          <p:cNvSpPr/>
          <p:nvPr/>
        </p:nvSpPr>
        <p:spPr>
          <a:xfrm>
            <a:off x="1000609" y="1285454"/>
            <a:ext cx="1362071" cy="2174872"/>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57150" cap="flat">
            <a:solidFill>
              <a:srgbClr val="FFFF00"/>
            </a:solidFill>
            <a:prstDash val="solid"/>
            <a:round/>
            <a:tailEnd type="arrow"/>
          </a:ln>
        </p:spPr>
        <p:txBody>
          <a:bodyPr vert="horz" wrap="square" lIns="91440" tIns="45720" rIns="91440" bIns="45720" anchor="t"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entury Schoolbook"/>
            </a:endParaRPr>
          </a:p>
        </p:txBody>
      </p:sp>
      <p:sp>
        <p:nvSpPr>
          <p:cNvPr id="6" name="Text Box 5"/>
          <p:cNvSpPr txBox="1"/>
          <p:nvPr/>
        </p:nvSpPr>
        <p:spPr>
          <a:xfrm>
            <a:off x="8740777" y="1500192"/>
            <a:ext cx="184151" cy="366710"/>
          </a:xfrm>
          <a:prstGeom prst="rect">
            <a:avLst/>
          </a:prstGeom>
          <a:noFill/>
          <a:ln cap="flat">
            <a:noFill/>
          </a:ln>
        </p:spPr>
        <p:txBody>
          <a:bodyPr vert="horz" wrap="non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Verdana" pitchFamily="34"/>
            </a:endParaRPr>
          </a:p>
        </p:txBody>
      </p:sp>
      <p:sp>
        <p:nvSpPr>
          <p:cNvPr id="7" name="Textfeld 7"/>
          <p:cNvSpPr txBox="1"/>
          <p:nvPr/>
        </p:nvSpPr>
        <p:spPr>
          <a:xfrm>
            <a:off x="5035692" y="6022393"/>
            <a:ext cx="495650" cy="246220"/>
          </a:xfrm>
          <a:prstGeom prst="rect">
            <a:avLst/>
          </a:prstGeom>
          <a:noFill/>
          <a:ln cap="flat">
            <a:noFill/>
          </a:ln>
        </p:spPr>
        <p:txBody>
          <a:bodyPr vert="horz" wrap="none" lIns="91440" tIns="45720" rIns="91440" bIns="45720" anchor="t" anchorCtr="1" compatLnSpc="1">
            <a:sp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0" i="0" u="none" strike="noStrike" kern="1200" cap="none" spc="0" baseline="0">
                <a:solidFill>
                  <a:srgbClr val="FFFFFF"/>
                </a:solidFill>
                <a:uFillTx/>
                <a:latin typeface="Tahoma" pitchFamily="34"/>
                <a:cs typeface="Arial"/>
              </a:rPr>
              <a:t>NASA</a:t>
            </a:r>
          </a:p>
        </p:txBody>
      </p:sp>
      <p:sp>
        <p:nvSpPr>
          <p:cNvPr id="8" name="Textfeld 1"/>
          <p:cNvSpPr txBox="1"/>
          <p:nvPr/>
        </p:nvSpPr>
        <p:spPr>
          <a:xfrm>
            <a:off x="2146782" y="2769763"/>
            <a:ext cx="1008061" cy="307979"/>
          </a:xfrm>
          <a:prstGeom prst="rect">
            <a:avLst/>
          </a:prstGeom>
          <a:noFill/>
          <a:ln cap="flat">
            <a:noFill/>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400" b="0" i="0" u="none" strike="noStrike" kern="1200" cap="none" spc="0" baseline="0" dirty="0">
                <a:solidFill>
                  <a:srgbClr val="FFFFFF"/>
                </a:solidFill>
                <a:effectLst>
                  <a:outerShdw dist="38096" dir="2700000">
                    <a:srgbClr val="000000"/>
                  </a:outerShdw>
                </a:effectLst>
                <a:uFillTx/>
                <a:latin typeface="Century Schoolbook"/>
              </a:rPr>
              <a:t>Europa</a:t>
            </a:r>
          </a:p>
        </p:txBody>
      </p:sp>
      <p:sp>
        <p:nvSpPr>
          <p:cNvPr id="9" name="Textfeld 8"/>
          <p:cNvSpPr txBox="1"/>
          <p:nvPr/>
        </p:nvSpPr>
        <p:spPr>
          <a:xfrm>
            <a:off x="1681645" y="3704801"/>
            <a:ext cx="851891" cy="307777"/>
          </a:xfrm>
          <a:prstGeom prst="rect">
            <a:avLst/>
          </a:prstGeom>
          <a:noFill/>
          <a:ln cap="flat">
            <a:noFill/>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400" b="0" i="0" u="none" strike="noStrike" kern="1200" cap="none" spc="0" baseline="0" dirty="0" err="1">
                <a:solidFill>
                  <a:srgbClr val="030A1B"/>
                </a:solidFill>
                <a:effectLst>
                  <a:outerShdw dist="38096" dir="2700000">
                    <a:srgbClr val="000000"/>
                  </a:outerShdw>
                </a:effectLst>
                <a:uFillTx/>
                <a:latin typeface="Century Schoolbook"/>
              </a:rPr>
              <a:t>Afrika</a:t>
            </a:r>
            <a:endParaRPr lang="fr-FR" sz="1400" b="0" i="0" u="none" strike="noStrike" kern="1200" cap="none" spc="0" baseline="0" dirty="0">
              <a:solidFill>
                <a:srgbClr val="030A1B"/>
              </a:solidFill>
              <a:effectLst>
                <a:outerShdw dist="38096" dir="2700000">
                  <a:srgbClr val="000000"/>
                </a:outerShdw>
              </a:effectLst>
              <a:uFillTx/>
              <a:latin typeface="Century Schoolbook"/>
            </a:endParaRPr>
          </a:p>
        </p:txBody>
      </p:sp>
      <p:sp>
        <p:nvSpPr>
          <p:cNvPr id="10" name="Textfeld 9"/>
          <p:cNvSpPr txBox="1"/>
          <p:nvPr/>
        </p:nvSpPr>
        <p:spPr>
          <a:xfrm>
            <a:off x="2613510" y="3358728"/>
            <a:ext cx="1008061" cy="307979"/>
          </a:xfrm>
          <a:prstGeom prst="rect">
            <a:avLst/>
          </a:prstGeom>
          <a:noFill/>
          <a:ln cap="flat">
            <a:noFill/>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400" b="0" i="0" u="none" strike="noStrike" kern="1200" cap="none" spc="0" baseline="0" dirty="0">
                <a:solidFill>
                  <a:srgbClr val="FFFFFF"/>
                </a:solidFill>
                <a:effectLst>
                  <a:outerShdw dist="38096" dir="2700000">
                    <a:srgbClr val="000000"/>
                  </a:outerShdw>
                </a:effectLst>
                <a:uFillTx/>
                <a:latin typeface="Century Schoolbook"/>
              </a:rPr>
              <a:t>Asien</a:t>
            </a:r>
          </a:p>
        </p:txBody>
      </p:sp>
      <p:cxnSp>
        <p:nvCxnSpPr>
          <p:cNvPr id="11" name="Connecteur droit 10"/>
          <p:cNvCxnSpPr/>
          <p:nvPr/>
        </p:nvCxnSpPr>
        <p:spPr>
          <a:xfrm>
            <a:off x="470517" y="0"/>
            <a:ext cx="0" cy="6858000"/>
          </a:xfrm>
          <a:prstGeom prst="line">
            <a:avLst/>
          </a:prstGeom>
          <a:ln>
            <a:solidFill>
              <a:schemeClr val="accent6">
                <a:lumMod val="75000"/>
              </a:schemeClr>
            </a:solidFill>
          </a:ln>
        </p:spPr>
        <p:style>
          <a:lnRef idx="3">
            <a:schemeClr val="accent1"/>
          </a:lnRef>
          <a:fillRef idx="0">
            <a:schemeClr val="accent1"/>
          </a:fillRef>
          <a:effectRef idx="2">
            <a:schemeClr val="accent1"/>
          </a:effectRef>
          <a:fontRef idx="minor">
            <a:schemeClr val="tx1"/>
          </a:fontRef>
        </p:style>
      </p:cxnSp>
      <p:sp>
        <p:nvSpPr>
          <p:cNvPr id="13" name="Rectangle 12"/>
          <p:cNvSpPr/>
          <p:nvPr/>
        </p:nvSpPr>
        <p:spPr>
          <a:xfrm>
            <a:off x="11292397" y="0"/>
            <a:ext cx="899603" cy="6858000"/>
          </a:xfrm>
          <a:prstGeom prst="rect">
            <a:avLst/>
          </a:prstGeom>
          <a:solidFill>
            <a:schemeClr val="accent6">
              <a:lumMod val="75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510243" y="177436"/>
            <a:ext cx="10742428" cy="1397120"/>
          </a:xfrm>
          <a:effectLst>
            <a:outerShdw blurRad="50800" dist="38100" dir="2700000" algn="tl" rotWithShape="0">
              <a:prstClr val="black">
                <a:alpha val="40000"/>
              </a:prstClr>
            </a:outerShdw>
          </a:effectLst>
        </p:spPr>
        <p:txBody>
          <a:bodyPr>
            <a:normAutofit fontScale="90000"/>
          </a:bodyPr>
          <a:lstStyle/>
          <a:p>
            <a:pPr algn="ctr">
              <a:defRPr/>
            </a:pPr>
            <a:r>
              <a:rPr lang="de-DE" sz="4000" dirty="0">
                <a:solidFill>
                  <a:schemeClr val="bg1"/>
                </a:solidFill>
                <a:effectLst>
                  <a:outerShdw blurRad="38100" dist="38100" dir="2700000" algn="tl">
                    <a:srgbClr val="000000">
                      <a:alpha val="43137"/>
                    </a:srgbClr>
                  </a:outerShdw>
                </a:effectLst>
              </a:rPr>
              <a:t>1049 v. Chr</a:t>
            </a:r>
            <a:r>
              <a:rPr lang="de-DE" sz="4000" dirty="0" smtClean="0">
                <a:solidFill>
                  <a:schemeClr val="bg1"/>
                </a:solidFill>
                <a:effectLst>
                  <a:outerShdw blurRad="38100" dist="38100" dir="2700000" algn="tl">
                    <a:srgbClr val="000000">
                      <a:alpha val="43137"/>
                    </a:srgbClr>
                  </a:outerShdw>
                </a:effectLst>
              </a:rPr>
              <a:t>.:</a:t>
            </a:r>
            <a:r>
              <a:rPr lang="de-DE" sz="4000" dirty="0">
                <a:solidFill>
                  <a:schemeClr val="bg1"/>
                </a:solidFill>
                <a:effectLst>
                  <a:outerShdw blurRad="38100" dist="38100" dir="2700000" algn="tl">
                    <a:srgbClr val="000000">
                      <a:alpha val="43137"/>
                    </a:srgbClr>
                  </a:outerShdw>
                </a:effectLst>
              </a:rPr>
              <a:t> </a:t>
            </a:r>
            <a:r>
              <a:rPr lang="de-DE" sz="4000" dirty="0" smtClean="0">
                <a:solidFill>
                  <a:schemeClr val="bg1"/>
                </a:solidFill>
                <a:effectLst>
                  <a:outerShdw blurRad="38100" dist="38100" dir="2700000" algn="tl">
                    <a:srgbClr val="000000">
                      <a:alpha val="43137"/>
                    </a:srgbClr>
                  </a:outerShdw>
                </a:effectLst>
              </a:rPr>
              <a:t/>
            </a:r>
            <a:br>
              <a:rPr lang="de-DE" sz="4000" dirty="0" smtClean="0">
                <a:solidFill>
                  <a:schemeClr val="bg1"/>
                </a:solidFill>
                <a:effectLst>
                  <a:outerShdw blurRad="38100" dist="38100" dir="2700000" algn="tl">
                    <a:srgbClr val="000000">
                      <a:alpha val="43137"/>
                    </a:srgbClr>
                  </a:outerShdw>
                </a:effectLst>
              </a:rPr>
            </a:br>
            <a:r>
              <a:rPr lang="de-DE" sz="4000" dirty="0" smtClean="0">
                <a:solidFill>
                  <a:schemeClr val="bg1"/>
                </a:solidFill>
                <a:effectLst>
                  <a:outerShdw blurRad="38100" dist="38100" dir="2700000" algn="tl">
                    <a:srgbClr val="000000">
                      <a:alpha val="43137"/>
                    </a:srgbClr>
                  </a:outerShdw>
                </a:effectLst>
              </a:rPr>
              <a:t>Jerusalem auf dem Berg Zion</a:t>
            </a:r>
            <a:br>
              <a:rPr lang="de-DE" sz="4000" dirty="0" smtClean="0">
                <a:solidFill>
                  <a:schemeClr val="bg1"/>
                </a:solidFill>
                <a:effectLst>
                  <a:outerShdw blurRad="38100" dist="38100" dir="2700000" algn="tl">
                    <a:srgbClr val="000000">
                      <a:alpha val="43137"/>
                    </a:srgbClr>
                  </a:outerShdw>
                </a:effectLst>
              </a:rPr>
            </a:br>
            <a:r>
              <a:rPr lang="de-DE" sz="4000" dirty="0" smtClean="0">
                <a:solidFill>
                  <a:schemeClr val="bg1"/>
                </a:solidFill>
                <a:effectLst>
                  <a:outerShdw blurRad="38100" dist="38100" dir="2700000" algn="tl">
                    <a:srgbClr val="000000">
                      <a:alpha val="43137"/>
                    </a:srgbClr>
                  </a:outerShdw>
                </a:effectLst>
              </a:rPr>
              <a:t>wird Hauptstadt Israels </a:t>
            </a:r>
            <a:endParaRPr lang="fr-FR" sz="4000" dirty="0">
              <a:solidFill>
                <a:schemeClr val="bg1"/>
              </a:solidFill>
              <a:effectLst>
                <a:outerShdw blurRad="38100" dist="38100" dir="2700000" algn="tl">
                  <a:srgbClr val="000000">
                    <a:alpha val="43137"/>
                  </a:srgbClr>
                </a:outerShdw>
              </a:effectLst>
            </a:endParaRPr>
          </a:p>
        </p:txBody>
      </p:sp>
      <p:sp>
        <p:nvSpPr>
          <p:cNvPr id="69635" name="Text Box 4"/>
          <p:cNvSpPr txBox="1">
            <a:spLocks noChangeArrowheads="1"/>
          </p:cNvSpPr>
          <p:nvPr/>
        </p:nvSpPr>
        <p:spPr bwMode="auto">
          <a:xfrm>
            <a:off x="701089" y="6201439"/>
            <a:ext cx="1074242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a:spcBef>
                <a:spcPct val="20000"/>
              </a:spcBef>
              <a:buClr>
                <a:schemeClr val="tx1"/>
              </a:buClr>
              <a:buChar char="•"/>
              <a:defRPr sz="2800">
                <a:solidFill>
                  <a:schemeClr val="tx1"/>
                </a:solidFill>
                <a:latin typeface="Verdana" pitchFamily="34" charset="0"/>
              </a:defRPr>
            </a:lvl2pPr>
            <a:lvl3pPr marL="1143000" indent="-22860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a:spcBef>
                <a:spcPct val="20000"/>
              </a:spcBef>
              <a:buClr>
                <a:schemeClr val="tx2"/>
              </a:buClr>
              <a:buChar char="•"/>
              <a:defRPr sz="2000">
                <a:solidFill>
                  <a:schemeClr val="tx1"/>
                </a:solidFill>
                <a:latin typeface="Verdana" pitchFamily="34" charset="0"/>
              </a:defRPr>
            </a:lvl4pPr>
            <a:lvl5pPr marL="2057400" indent="-22860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algn="ctr">
              <a:spcBef>
                <a:spcPct val="0"/>
              </a:spcBef>
              <a:buClrTx/>
              <a:buSzTx/>
              <a:buNone/>
            </a:pPr>
            <a:r>
              <a:rPr lang="de-DE" altLang="de-DE" sz="2400" dirty="0">
                <a:solidFill>
                  <a:schemeClr val="accent4">
                    <a:lumMod val="50000"/>
                  </a:schemeClr>
                </a:solidFill>
                <a:effectLst>
                  <a:outerShdw blurRad="38100" dist="38100" dir="2700000" algn="tl">
                    <a:srgbClr val="000000">
                      <a:alpha val="43137"/>
                    </a:srgbClr>
                  </a:outerShdw>
                </a:effectLst>
                <a:latin typeface="+mn-lt"/>
              </a:rPr>
              <a:t>Über 3000 Jahre: Jerusalem - jüdische Hauptstadt</a:t>
            </a:r>
            <a:endParaRPr lang="fr-FR" altLang="de-DE" sz="2400" dirty="0">
              <a:solidFill>
                <a:schemeClr val="accent4">
                  <a:lumMod val="50000"/>
                </a:schemeClr>
              </a:solidFill>
              <a:effectLst>
                <a:outerShdw blurRad="38100" dist="38100" dir="2700000" algn="tl">
                  <a:srgbClr val="000000">
                    <a:alpha val="43137"/>
                  </a:srgbClr>
                </a:outerShdw>
              </a:effectLst>
              <a:latin typeface="+mn-lt"/>
            </a:endParaRPr>
          </a:p>
        </p:txBody>
      </p:sp>
      <p:pic>
        <p:nvPicPr>
          <p:cNvPr id="69636" name="Picture 2" descr="C:\Users\Roger\Eigene Bilder\PictureProject\0029\DSCN660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401"/>
          <a:stretch/>
        </p:blipFill>
        <p:spPr bwMode="auto">
          <a:xfrm>
            <a:off x="3185319" y="1739545"/>
            <a:ext cx="5622848" cy="420104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7" name="Textfeld 3"/>
          <p:cNvSpPr txBox="1">
            <a:spLocks noChangeArrowheads="1"/>
          </p:cNvSpPr>
          <p:nvPr/>
        </p:nvSpPr>
        <p:spPr bwMode="auto">
          <a:xfrm>
            <a:off x="8917759" y="5775602"/>
            <a:ext cx="32893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a:spcBef>
                <a:spcPct val="20000"/>
              </a:spcBef>
              <a:buClr>
                <a:schemeClr val="tx1"/>
              </a:buClr>
              <a:buChar char="•"/>
              <a:defRPr sz="2800">
                <a:solidFill>
                  <a:schemeClr val="tx1"/>
                </a:solidFill>
                <a:latin typeface="Verdana" pitchFamily="34" charset="0"/>
              </a:defRPr>
            </a:lvl2pPr>
            <a:lvl3pPr marL="1143000" indent="-22860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a:spcBef>
                <a:spcPct val="20000"/>
              </a:spcBef>
              <a:buClr>
                <a:schemeClr val="tx2"/>
              </a:buClr>
              <a:buChar char="•"/>
              <a:defRPr sz="2000">
                <a:solidFill>
                  <a:schemeClr val="tx1"/>
                </a:solidFill>
                <a:latin typeface="Verdana" pitchFamily="34" charset="0"/>
              </a:defRPr>
            </a:lvl4pPr>
            <a:lvl5pPr marL="2057400" indent="-22860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algn="ctr" eaLnBrk="1" hangingPunct="1">
              <a:spcBef>
                <a:spcPct val="0"/>
              </a:spcBef>
              <a:buClrTx/>
              <a:buSzTx/>
              <a:buFontTx/>
              <a:buNone/>
            </a:pPr>
            <a:r>
              <a:rPr lang="fr-FR" altLang="de-DE" sz="1000" dirty="0">
                <a:solidFill>
                  <a:schemeClr val="tx1">
                    <a:lumMod val="85000"/>
                  </a:schemeClr>
                </a:solidFill>
                <a:latin typeface="Tahoma" pitchFamily="34" charset="0"/>
                <a:cs typeface="Arial" charset="0"/>
              </a:rPr>
              <a:t>RL</a:t>
            </a:r>
          </a:p>
        </p:txBody>
      </p:sp>
      <p:cxnSp>
        <p:nvCxnSpPr>
          <p:cNvPr id="6" name="Connecteur droit 5"/>
          <p:cNvCxnSpPr/>
          <p:nvPr/>
        </p:nvCxnSpPr>
        <p:spPr>
          <a:xfrm>
            <a:off x="470517" y="0"/>
            <a:ext cx="0" cy="6858000"/>
          </a:xfrm>
          <a:prstGeom prst="line">
            <a:avLst/>
          </a:prstGeom>
          <a:ln>
            <a:solidFill>
              <a:schemeClr val="accent6">
                <a:lumMod val="75000"/>
              </a:schemeClr>
            </a:solidFill>
          </a:ln>
        </p:spPr>
        <p:style>
          <a:lnRef idx="3">
            <a:schemeClr val="accent1"/>
          </a:lnRef>
          <a:fillRef idx="0">
            <a:schemeClr val="accent1"/>
          </a:fillRef>
          <a:effectRef idx="2">
            <a:schemeClr val="accent1"/>
          </a:effectRef>
          <a:fontRef idx="minor">
            <a:schemeClr val="tx1"/>
          </a:fontRef>
        </p:style>
      </p:cxnSp>
      <p:sp>
        <p:nvSpPr>
          <p:cNvPr id="8" name="Rectangle 7"/>
          <p:cNvSpPr/>
          <p:nvPr/>
        </p:nvSpPr>
        <p:spPr>
          <a:xfrm>
            <a:off x="11292397" y="0"/>
            <a:ext cx="899603" cy="6858000"/>
          </a:xfrm>
          <a:prstGeom prst="rect">
            <a:avLst/>
          </a:prstGeom>
          <a:solidFill>
            <a:schemeClr val="accent6">
              <a:lumMod val="75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575360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3" descr="DSCN3745"/>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2391148" y="1382266"/>
            <a:ext cx="7056784" cy="5292588"/>
          </a:xfrm>
          <a:prstGeom prst="rect">
            <a:avLst/>
          </a:prstGeom>
          <a:ln>
            <a:noFill/>
          </a:ln>
          <a:effectLst>
            <a:softEdge rad="112500"/>
          </a:effectLst>
        </p:spPr>
      </p:pic>
      <p:sp>
        <p:nvSpPr>
          <p:cNvPr id="30722" name="Rectangle 2"/>
          <p:cNvSpPr>
            <a:spLocks noGrp="1" noChangeArrowheads="1"/>
          </p:cNvSpPr>
          <p:nvPr>
            <p:ph type="title"/>
          </p:nvPr>
        </p:nvSpPr>
        <p:spPr>
          <a:xfrm>
            <a:off x="470517" y="-36266"/>
            <a:ext cx="11119800" cy="1397120"/>
          </a:xfrm>
          <a:effectLst>
            <a:outerShdw blurRad="50800" dist="38100" dir="2700000" algn="tl" rotWithShape="0">
              <a:prstClr val="black">
                <a:alpha val="40000"/>
              </a:prstClr>
            </a:outerShdw>
          </a:effectLst>
        </p:spPr>
        <p:txBody>
          <a:bodyPr/>
          <a:lstStyle/>
          <a:p>
            <a:pPr algn="ctr">
              <a:defRPr/>
            </a:pPr>
            <a:r>
              <a:rPr lang="fr-FR" sz="4000" dirty="0" smtClean="0">
                <a:solidFill>
                  <a:schemeClr val="bg1"/>
                </a:solidFill>
                <a:effectLst>
                  <a:outerShdw blurRad="38100" dist="38100" dir="2700000" algn="tl">
                    <a:srgbClr val="000000">
                      <a:alpha val="43137"/>
                    </a:srgbClr>
                  </a:outerShdw>
                </a:effectLst>
              </a:rPr>
              <a:t>Der </a:t>
            </a:r>
            <a:r>
              <a:rPr lang="fr-FR" sz="4000" dirty="0" err="1" smtClean="0">
                <a:solidFill>
                  <a:schemeClr val="bg1"/>
                </a:solidFill>
                <a:effectLst>
                  <a:outerShdw blurRad="38100" dist="38100" dir="2700000" algn="tl">
                    <a:srgbClr val="000000">
                      <a:alpha val="43137"/>
                    </a:srgbClr>
                  </a:outerShdw>
                </a:effectLst>
              </a:rPr>
              <a:t>Millo</a:t>
            </a:r>
            <a:r>
              <a:rPr lang="fr-FR" sz="4000" dirty="0" smtClean="0">
                <a:solidFill>
                  <a:schemeClr val="bg1"/>
                </a:solidFill>
                <a:effectLst>
                  <a:outerShdw blurRad="38100" dist="38100" dir="2700000" algn="tl">
                    <a:srgbClr val="000000">
                      <a:alpha val="43137"/>
                    </a:srgbClr>
                  </a:outerShdw>
                </a:effectLst>
              </a:rPr>
              <a:t>: </a:t>
            </a:r>
            <a:r>
              <a:rPr lang="fr-FR" sz="4000" dirty="0" err="1" smtClean="0">
                <a:solidFill>
                  <a:schemeClr val="bg1"/>
                </a:solidFill>
                <a:effectLst>
                  <a:outerShdw blurRad="38100" dist="38100" dir="2700000" algn="tl">
                    <a:srgbClr val="000000">
                      <a:alpha val="43137"/>
                    </a:srgbClr>
                  </a:outerShdw>
                </a:effectLst>
              </a:rPr>
              <a:t>Davids</a:t>
            </a:r>
            <a:r>
              <a:rPr lang="fr-FR" sz="4000" dirty="0" smtClean="0">
                <a:solidFill>
                  <a:schemeClr val="bg1"/>
                </a:solidFill>
                <a:effectLst>
                  <a:outerShdw blurRad="38100" dist="38100" dir="2700000" algn="tl">
                    <a:srgbClr val="000000">
                      <a:alpha val="43137"/>
                    </a:srgbClr>
                  </a:outerShdw>
                </a:effectLst>
              </a:rPr>
              <a:t> </a:t>
            </a:r>
            <a:r>
              <a:rPr lang="fr-FR" sz="4000" dirty="0" err="1" smtClean="0">
                <a:solidFill>
                  <a:schemeClr val="bg1"/>
                </a:solidFill>
                <a:effectLst>
                  <a:outerShdw blurRad="38100" dist="38100" dir="2700000" algn="tl">
                    <a:srgbClr val="000000">
                      <a:alpha val="43137"/>
                    </a:srgbClr>
                  </a:outerShdw>
                </a:effectLst>
              </a:rPr>
              <a:t>gigantische</a:t>
            </a:r>
            <a:r>
              <a:rPr lang="fr-FR" sz="4000" dirty="0" smtClean="0">
                <a:solidFill>
                  <a:schemeClr val="bg1"/>
                </a:solidFill>
                <a:effectLst>
                  <a:outerShdw blurRad="38100" dist="38100" dir="2700000" algn="tl">
                    <a:srgbClr val="000000">
                      <a:alpha val="43137"/>
                    </a:srgbClr>
                  </a:outerShdw>
                </a:effectLst>
              </a:rPr>
              <a:t> </a:t>
            </a:r>
            <a:r>
              <a:rPr lang="fr-FR" sz="4000" dirty="0" err="1" smtClean="0">
                <a:solidFill>
                  <a:schemeClr val="bg1"/>
                </a:solidFill>
                <a:effectLst>
                  <a:outerShdw blurRad="38100" dist="38100" dir="2700000" algn="tl">
                    <a:srgbClr val="000000">
                      <a:alpha val="43137"/>
                    </a:srgbClr>
                  </a:outerShdw>
                </a:effectLst>
              </a:rPr>
              <a:t>Steinaufschüttung</a:t>
            </a:r>
            <a:r>
              <a:rPr lang="fr-FR" sz="4000" dirty="0" smtClean="0">
                <a:solidFill>
                  <a:schemeClr val="bg1"/>
                </a:solidFill>
                <a:effectLst>
                  <a:outerShdw blurRad="38100" dist="38100" dir="2700000" algn="tl">
                    <a:srgbClr val="000000">
                      <a:alpha val="43137"/>
                    </a:srgbClr>
                  </a:outerShdw>
                </a:effectLst>
              </a:rPr>
              <a:t> in </a:t>
            </a:r>
            <a:r>
              <a:rPr lang="fr-FR" sz="4000" dirty="0" err="1" smtClean="0">
                <a:solidFill>
                  <a:schemeClr val="bg1"/>
                </a:solidFill>
                <a:effectLst>
                  <a:outerShdw blurRad="38100" dist="38100" dir="2700000" algn="tl">
                    <a:srgbClr val="000000">
                      <a:alpha val="43137"/>
                    </a:srgbClr>
                  </a:outerShdw>
                </a:effectLst>
              </a:rPr>
              <a:t>Jerusalem</a:t>
            </a:r>
            <a:endParaRPr lang="fr-FR" sz="4000" dirty="0">
              <a:solidFill>
                <a:schemeClr val="bg1"/>
              </a:solidFill>
              <a:effectLst>
                <a:outerShdw blurRad="38100" dist="38100" dir="2700000" algn="tl">
                  <a:srgbClr val="000000">
                    <a:alpha val="43137"/>
                  </a:srgbClr>
                </a:outerShdw>
              </a:effectLst>
            </a:endParaRPr>
          </a:p>
        </p:txBody>
      </p:sp>
      <p:sp>
        <p:nvSpPr>
          <p:cNvPr id="69637" name="Textfeld 3"/>
          <p:cNvSpPr txBox="1">
            <a:spLocks noChangeArrowheads="1"/>
          </p:cNvSpPr>
          <p:nvPr/>
        </p:nvSpPr>
        <p:spPr bwMode="auto">
          <a:xfrm>
            <a:off x="9447932" y="6283739"/>
            <a:ext cx="32893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a:spcBef>
                <a:spcPct val="20000"/>
              </a:spcBef>
              <a:buClr>
                <a:schemeClr val="tx1"/>
              </a:buClr>
              <a:buChar char="•"/>
              <a:defRPr sz="2800">
                <a:solidFill>
                  <a:schemeClr val="tx1"/>
                </a:solidFill>
                <a:latin typeface="Verdana" pitchFamily="34" charset="0"/>
              </a:defRPr>
            </a:lvl2pPr>
            <a:lvl3pPr marL="1143000" indent="-22860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a:spcBef>
                <a:spcPct val="20000"/>
              </a:spcBef>
              <a:buClr>
                <a:schemeClr val="tx2"/>
              </a:buClr>
              <a:buChar char="•"/>
              <a:defRPr sz="2000">
                <a:solidFill>
                  <a:schemeClr val="tx1"/>
                </a:solidFill>
                <a:latin typeface="Verdana" pitchFamily="34" charset="0"/>
              </a:defRPr>
            </a:lvl4pPr>
            <a:lvl5pPr marL="2057400" indent="-22860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algn="ctr" eaLnBrk="1" hangingPunct="1">
              <a:spcBef>
                <a:spcPct val="0"/>
              </a:spcBef>
              <a:buClrTx/>
              <a:buSzTx/>
              <a:buFontTx/>
              <a:buNone/>
            </a:pPr>
            <a:r>
              <a:rPr lang="fr-FR" altLang="de-DE" sz="1000" dirty="0">
                <a:solidFill>
                  <a:schemeClr val="tx1">
                    <a:lumMod val="85000"/>
                  </a:schemeClr>
                </a:solidFill>
                <a:latin typeface="Tahoma" pitchFamily="34" charset="0"/>
                <a:cs typeface="Arial" charset="0"/>
              </a:rPr>
              <a:t>RL</a:t>
            </a:r>
          </a:p>
        </p:txBody>
      </p:sp>
      <p:cxnSp>
        <p:nvCxnSpPr>
          <p:cNvPr id="6" name="Connecteur droit 5"/>
          <p:cNvCxnSpPr/>
          <p:nvPr/>
        </p:nvCxnSpPr>
        <p:spPr>
          <a:xfrm>
            <a:off x="470517" y="0"/>
            <a:ext cx="0" cy="6858000"/>
          </a:xfrm>
          <a:prstGeom prst="line">
            <a:avLst/>
          </a:prstGeom>
          <a:ln>
            <a:solidFill>
              <a:schemeClr val="accent6">
                <a:lumMod val="75000"/>
              </a:schemeClr>
            </a:solidFill>
          </a:ln>
        </p:spPr>
        <p:style>
          <a:lnRef idx="3">
            <a:schemeClr val="accent1"/>
          </a:lnRef>
          <a:fillRef idx="0">
            <a:schemeClr val="accent1"/>
          </a:fillRef>
          <a:effectRef idx="2">
            <a:schemeClr val="accent1"/>
          </a:effectRef>
          <a:fontRef idx="minor">
            <a:schemeClr val="tx1"/>
          </a:fontRef>
        </p:style>
      </p:cxnSp>
      <p:sp>
        <p:nvSpPr>
          <p:cNvPr id="8" name="Rectangle 7"/>
          <p:cNvSpPr/>
          <p:nvPr/>
        </p:nvSpPr>
        <p:spPr>
          <a:xfrm>
            <a:off x="11292397" y="0"/>
            <a:ext cx="899603" cy="6858000"/>
          </a:xfrm>
          <a:prstGeom prst="rect">
            <a:avLst/>
          </a:prstGeom>
          <a:solidFill>
            <a:schemeClr val="accent6">
              <a:lumMod val="75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155983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View">
  <a:themeElements>
    <a:clrScheme name="Rouge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Century Schoolbook">
      <a:majorFont>
        <a:latin typeface="Century Schoolbook" panose="02040604050505020304"/>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panose="02040604050505020304"/>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Vue</Template>
  <TotalTime>0</TotalTime>
  <Words>1307</Words>
  <Application>Microsoft Office PowerPoint</Application>
  <PresentationFormat>Benutzerdefiniert</PresentationFormat>
  <Paragraphs>340</Paragraphs>
  <Slides>67</Slides>
  <Notes>57</Notes>
  <HiddenSlides>0</HiddenSlides>
  <MMClips>0</MMClips>
  <ScaleCrop>false</ScaleCrop>
  <HeadingPairs>
    <vt:vector size="6" baseType="variant">
      <vt:variant>
        <vt:lpstr>Design</vt:lpstr>
      </vt:variant>
      <vt:variant>
        <vt:i4>1</vt:i4>
      </vt:variant>
      <vt:variant>
        <vt:lpstr>Eingebettete OLE-Server</vt:lpstr>
      </vt:variant>
      <vt:variant>
        <vt:i4>1</vt:i4>
      </vt:variant>
      <vt:variant>
        <vt:lpstr>Folientitel</vt:lpstr>
      </vt:variant>
      <vt:variant>
        <vt:i4>67</vt:i4>
      </vt:variant>
    </vt:vector>
  </HeadingPairs>
  <TitlesOfParts>
    <vt:vector size="69" baseType="lpstr">
      <vt:lpstr>View</vt:lpstr>
      <vt:lpstr>Picture Publisher Bild</vt:lpstr>
      <vt:lpstr>Meine Homepage:</vt:lpstr>
      <vt:lpstr>Vorträge:</vt:lpstr>
      <vt:lpstr>PowerPoint-Präsentation</vt:lpstr>
      <vt:lpstr>PowerPoint-Präsentation</vt:lpstr>
      <vt:lpstr>PowerPoint-Präsentation</vt:lpstr>
      <vt:lpstr>ירושלים  „Jeruschalajim“ = Stadt des Friedens</vt:lpstr>
      <vt:lpstr>Am Knotenpunkt der drei Kontinente: Europa, Afrika, Asien</vt:lpstr>
      <vt:lpstr>1049 v. Chr.:  Jerusalem auf dem Berg Zion wird Hauptstadt Israels </vt:lpstr>
      <vt:lpstr>Der Millo: Davids gigantische Steinaufschüttung in Jerusalem</vt:lpstr>
      <vt:lpstr>Davids Palast in Jerusalem</vt:lpstr>
      <vt:lpstr>1013 v. Chr.:  Bau des Ersten Tempels auf dem Berg Zion</vt:lpstr>
      <vt:lpstr>Der Salomo-Tempel: ein Tempel – ein Gott</vt:lpstr>
      <vt:lpstr>Vor 2000 Jahren: Geburt von Jesus Christus in Bethlehem</vt:lpstr>
      <vt:lpstr>Vor 2000 Jahren: Jesus Christus ist der Messias des AT</vt:lpstr>
      <vt:lpstr>Marias Entbindungsopfer in Jerusalem  </vt:lpstr>
      <vt:lpstr>Der Messias Jesus im Tempel</vt:lpstr>
      <vt:lpstr>Der Messias Jesus im Tempel</vt:lpstr>
      <vt:lpstr>Der Prozess Jesu im Jerusalemer Tempel</vt:lpstr>
      <vt:lpstr>Der Tod des Messias in Ost-Jerusalem</vt:lpstr>
      <vt:lpstr>70 n. Chr.:  Zerstörung Jerusalems und des Tempels</vt:lpstr>
      <vt:lpstr>Konsequenzen der Verwerfung des Messias</vt:lpstr>
      <vt:lpstr>Konsequenzen der Verwerfung des Messias</vt:lpstr>
      <vt:lpstr>PowerPoint-Präsentation</vt:lpstr>
      <vt:lpstr>PowerPoint-Präsentation</vt:lpstr>
      <vt:lpstr>Dauernde jüdische Population im Land:                        Jesaja 6,11-13 </vt:lpstr>
      <vt:lpstr>Dauernde jüdische Population im Land:                        Jesaja 6,11-13 </vt:lpstr>
      <vt:lpstr>Dauernde jüdische Population im Land:                        Jes 6,11-13 </vt:lpstr>
      <vt:lpstr>Islamische Eroberung Jerusalems:  638 n. Chr.</vt:lpstr>
      <vt:lpstr>Zion: 2000 Jahre Sehnsucht</vt:lpstr>
      <vt:lpstr>Zion: 2000 Jahre Sehnsucht</vt:lpstr>
      <vt:lpstr>„Jerusalem“ / „Zion“ im Koran: 0x</vt:lpstr>
      <vt:lpstr>Verheissung der Rückkehr</vt:lpstr>
      <vt:lpstr>Verheissung der Rückkehr</vt:lpstr>
      <vt:lpstr>1914 - 1918: Erster Weltkrieg</vt:lpstr>
      <vt:lpstr>1917: Balfour-Erklärung</vt:lpstr>
      <vt:lpstr>1920:  Der Völkerbund überträgt England  das Mandat für Palästina</vt:lpstr>
      <vt:lpstr>1921: 1. Teilung Palästinas</vt:lpstr>
      <vt:lpstr>1922: Auflösung des  Osmanischen Reiches</vt:lpstr>
      <vt:lpstr>1939 – 1945:  Der Zweite Weltkrieg</vt:lpstr>
      <vt:lpstr>In Europa (1938 – 1945):  6 Millionen Juden vernichtet</vt:lpstr>
      <vt:lpstr>         1947: 2. Teilung Palästinas</vt:lpstr>
      <vt:lpstr>14. Mai 1948: Staatsgründung Israels</vt:lpstr>
      <vt:lpstr>PowerPoint-Präsentation</vt:lpstr>
      <vt:lpstr>PowerPoint-Präsentation</vt:lpstr>
      <vt:lpstr>1949: Waffenstillstand</vt:lpstr>
      <vt:lpstr>1967:  2. Versuch der Totalvernichtung Israels</vt:lpstr>
      <vt:lpstr>5. - 10. Juni 1967: Sechstagekrieg</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Die Landeshymne Israels</vt:lpstr>
      <vt:lpstr>Die Landeshymne Israels: Ha-Tikwah</vt:lpstr>
      <vt:lpstr>PowerPoint-Präsentation</vt:lpstr>
      <vt:lpstr>1967 – 2017: 50 Jahre Wiedervereinigung Jerusalems</vt:lpstr>
      <vt:lpstr>1967 – 2017: 50 Jahre Wiedervereinigung Jerusalems</vt:lpstr>
      <vt:lpstr>1967 – 2017 UNO kontra Bibel</vt:lpstr>
      <vt:lpstr>1967 – 2017 UNO kontra Bibel</vt:lpstr>
      <vt:lpstr>           1967 – 2017            Nazis kontra Bibel</vt:lpstr>
      <vt:lpstr>Die Wiederkunft Christi in Ost-Jerusalem</vt:lpstr>
      <vt:lpstr>Das Endgericht im Tal Josaphat</vt:lpstr>
      <vt:lpstr>Das Reich des Messias</vt:lpstr>
      <vt:lpstr>Bildquellen und Lizenzen</vt:lpstr>
      <vt:lpstr>PowerPoint-Präsentation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Jerusalem – Hindernis auf dem Weg zu Völkerverständigung und weltweitem Frieden?</dc:title>
  <dc:creator>Roger Liebi</dc:creator>
  <cp:lastModifiedBy>Me</cp:lastModifiedBy>
  <cp:revision>218</cp:revision>
  <dcterms:created xsi:type="dcterms:W3CDTF">2016-10-04T11:55:48Z</dcterms:created>
  <dcterms:modified xsi:type="dcterms:W3CDTF">2017-06-02T14:47:23Z</dcterms:modified>
</cp:coreProperties>
</file>