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72" r:id="rId3"/>
  </p:sldMasterIdLst>
  <p:notesMasterIdLst>
    <p:notesMasterId r:id="rId43"/>
  </p:notesMasterIdLst>
  <p:sldIdLst>
    <p:sldId id="256" r:id="rId4"/>
    <p:sldId id="1032" r:id="rId5"/>
    <p:sldId id="1033" r:id="rId6"/>
    <p:sldId id="1064" r:id="rId7"/>
    <p:sldId id="1057" r:id="rId8"/>
    <p:sldId id="1065" r:id="rId9"/>
    <p:sldId id="1066" r:id="rId10"/>
    <p:sldId id="1067" r:id="rId11"/>
    <p:sldId id="1068" r:id="rId12"/>
    <p:sldId id="1069" r:id="rId13"/>
    <p:sldId id="430" r:id="rId14"/>
    <p:sldId id="1020" r:id="rId15"/>
    <p:sldId id="1070" r:id="rId16"/>
    <p:sldId id="1071" r:id="rId17"/>
    <p:sldId id="1072" r:id="rId18"/>
    <p:sldId id="1073" r:id="rId19"/>
    <p:sldId id="981" r:id="rId20"/>
    <p:sldId id="1074" r:id="rId21"/>
    <p:sldId id="1045" r:id="rId22"/>
    <p:sldId id="1049" r:id="rId23"/>
    <p:sldId id="1051" r:id="rId24"/>
    <p:sldId id="1052" r:id="rId25"/>
    <p:sldId id="1075" r:id="rId26"/>
    <p:sldId id="1079" r:id="rId27"/>
    <p:sldId id="1080" r:id="rId28"/>
    <p:sldId id="1081" r:id="rId29"/>
    <p:sldId id="1076" r:id="rId30"/>
    <p:sldId id="1082" r:id="rId31"/>
    <p:sldId id="1083" r:id="rId32"/>
    <p:sldId id="1054" r:id="rId33"/>
    <p:sldId id="1084" r:id="rId34"/>
    <p:sldId id="1085" r:id="rId35"/>
    <p:sldId id="1086" r:id="rId36"/>
    <p:sldId id="1087" r:id="rId37"/>
    <p:sldId id="1088" r:id="rId38"/>
    <p:sldId id="263" r:id="rId39"/>
    <p:sldId id="982" r:id="rId40"/>
    <p:sldId id="1055" r:id="rId41"/>
    <p:sldId id="325" r:id="rId42"/>
  </p:sldIdLst>
  <p:sldSz cx="9144000" cy="6858000" type="screen4x3"/>
  <p:notesSz cx="6858000" cy="9144000"/>
  <p:defaultTextStyle>
    <a:defPPr>
      <a:defRPr lang="de-CH"/>
    </a:defPPr>
    <a:lvl1pPr algn="r" rtl="0" fontAlgn="base">
      <a:spcBef>
        <a:spcPct val="0"/>
      </a:spcBef>
      <a:spcAft>
        <a:spcPct val="0"/>
      </a:spcAft>
      <a:defRPr sz="4800" kern="1200">
        <a:solidFill>
          <a:schemeClr val="tx1"/>
        </a:solidFill>
        <a:latin typeface="Arial" charset="0"/>
        <a:ea typeface="+mn-ea"/>
        <a:cs typeface="+mn-cs"/>
      </a:defRPr>
    </a:lvl1pPr>
    <a:lvl2pPr marL="457200" algn="r" rtl="0" fontAlgn="base">
      <a:spcBef>
        <a:spcPct val="0"/>
      </a:spcBef>
      <a:spcAft>
        <a:spcPct val="0"/>
      </a:spcAft>
      <a:defRPr sz="4800" kern="1200">
        <a:solidFill>
          <a:schemeClr val="tx1"/>
        </a:solidFill>
        <a:latin typeface="Arial" charset="0"/>
        <a:ea typeface="+mn-ea"/>
        <a:cs typeface="+mn-cs"/>
      </a:defRPr>
    </a:lvl2pPr>
    <a:lvl3pPr marL="914400" algn="r" rtl="0" fontAlgn="base">
      <a:spcBef>
        <a:spcPct val="0"/>
      </a:spcBef>
      <a:spcAft>
        <a:spcPct val="0"/>
      </a:spcAft>
      <a:defRPr sz="4800" kern="1200">
        <a:solidFill>
          <a:schemeClr val="tx1"/>
        </a:solidFill>
        <a:latin typeface="Arial" charset="0"/>
        <a:ea typeface="+mn-ea"/>
        <a:cs typeface="+mn-cs"/>
      </a:defRPr>
    </a:lvl3pPr>
    <a:lvl4pPr marL="1371600" algn="r" rtl="0" fontAlgn="base">
      <a:spcBef>
        <a:spcPct val="0"/>
      </a:spcBef>
      <a:spcAft>
        <a:spcPct val="0"/>
      </a:spcAft>
      <a:defRPr sz="4800" kern="1200">
        <a:solidFill>
          <a:schemeClr val="tx1"/>
        </a:solidFill>
        <a:latin typeface="Arial" charset="0"/>
        <a:ea typeface="+mn-ea"/>
        <a:cs typeface="+mn-cs"/>
      </a:defRPr>
    </a:lvl4pPr>
    <a:lvl5pPr marL="1828800" algn="r"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FF"/>
    <a:srgbClr val="000000"/>
    <a:srgbClr val="CC0000"/>
    <a:srgbClr val="F8F8F8"/>
    <a:srgbClr val="4D4D4D"/>
    <a:srgbClr val="777777"/>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3049" autoAdjust="0"/>
    <p:restoredTop sz="94664" autoAdjust="0"/>
  </p:normalViewPr>
  <p:slideViewPr>
    <p:cSldViewPr>
      <p:cViewPr>
        <p:scale>
          <a:sx n="132" d="100"/>
          <a:sy n="132" d="100"/>
        </p:scale>
        <p:origin x="-1020"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fld id="{575CD5AD-F30B-40B5-BAEF-8FF0DD4366BE}" type="slidenum">
              <a:rPr lang="de-DE"/>
              <a:pPr/>
              <a:t>‹Nr.›</a:t>
            </a:fld>
            <a:endParaRPr lang="de-DE"/>
          </a:p>
        </p:txBody>
      </p:sp>
    </p:spTree>
    <p:extLst>
      <p:ext uri="{BB962C8B-B14F-4D97-AF65-F5344CB8AC3E}">
        <p14:creationId xmlns:p14="http://schemas.microsoft.com/office/powerpoint/2010/main" val="1530318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r>
              <a:rPr lang="de-CH"/>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0FDEB11A-1518-4414-AFE0-02E85222922A}"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3DD95F2-0201-4ECF-9BD4-47B622943D7B}" type="slidenum">
              <a:rPr lang="de-CH"/>
              <a:pPr/>
              <a:t>‹Nr.›</a:t>
            </a:fld>
            <a:endParaRPr lang="de-CH"/>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52D1511-21FD-459B-830F-62BA6EECBC64}" type="slidenum">
              <a:rPr lang="de-CH"/>
              <a:pPr/>
              <a:t>‹Nr.›</a:t>
            </a:fld>
            <a:endParaRPr lang="de-CH"/>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72BB4DC8-2649-404E-BD97-3151D4C1181F}"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8579A0CC-8C9E-4FF6-B82E-C50D597B3678}" type="slidenum">
              <a:rPr lang="de-CH"/>
              <a:pPr/>
              <a:t>‹Nr.›</a:t>
            </a:fld>
            <a:endParaRPr lang="de-CH"/>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EBAC06C-FFFF-41AE-958B-F711C4561691}" type="slidenum">
              <a:rPr lang="de-CH"/>
              <a:pPr/>
              <a:t>‹Nr.›</a:t>
            </a:fld>
            <a:endParaRPr lang="de-CH"/>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23DCE75-8792-4866-895A-901CC2E34227}" type="slidenum">
              <a:rPr lang="de-CH"/>
              <a:pPr/>
              <a:t>‹Nr.›</a:t>
            </a:fld>
            <a:endParaRPr lang="de-CH"/>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9D00596C-FB26-4657-AC38-7FA6DC4ADD69}" type="slidenum">
              <a:rPr lang="de-CH"/>
              <a:pPr/>
              <a:t>‹Nr.›</a:t>
            </a:fld>
            <a:endParaRPr lang="de-CH"/>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B8DDFED0-7278-419E-903D-6D4F2583E7C0}" type="slidenum">
              <a:rPr lang="de-CH"/>
              <a:pPr/>
              <a:t>‹Nr.›</a:t>
            </a:fld>
            <a:endParaRPr lang="de-CH"/>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D201543B-5F52-494B-BD99-133C74346F3D}" type="slidenum">
              <a:rPr lang="de-CH"/>
              <a:pPr/>
              <a:t>‹Nr.›</a:t>
            </a:fld>
            <a:endParaRPr lang="de-CH"/>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9788CF6-5204-4A34-B0FC-BC862F65B5B6}" type="slidenum">
              <a:rPr lang="de-CH"/>
              <a:pPr/>
              <a:t>‹Nr.›</a:t>
            </a:fld>
            <a:endParaRPr lang="de-CH"/>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20AF82F-187A-42ED-AF74-871CFDA67B28}" type="slidenum">
              <a:rPr lang="de-CH"/>
              <a:pPr/>
              <a:t>‹Nr.›</a:t>
            </a:fld>
            <a:endParaRPr lang="de-CH"/>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2014E40-92F4-4ED5-AED8-5C49C7602468}" type="slidenum">
              <a:rPr lang="de-CH"/>
              <a:pPr/>
              <a:t>‹Nr.›</a:t>
            </a:fld>
            <a:endParaRPr lang="de-CH"/>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3914752B-6AF5-4DC5-B79E-5AF1993BF40F}" type="slidenum">
              <a:rPr lang="de-CH"/>
              <a:pPr/>
              <a:t>‹Nr.›</a:t>
            </a:fld>
            <a:endParaRPr lang="de-CH"/>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F5CFD860-374A-4001-B6E5-1D7FDE60FE5B}" type="slidenum">
              <a:rPr lang="de-CH"/>
              <a:pPr/>
              <a:t>‹Nr.›</a:t>
            </a:fld>
            <a:endParaRPr lang="de-CH"/>
          </a:p>
        </p:txBody>
      </p:sp>
    </p:spTree>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CH" dirty="0">
              <a:solidFill>
                <a:srgbClr val="80808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CH" dirty="0">
              <a:solidFill>
                <a:srgbClr val="80808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1BE8AE3-8C2D-4116-8609-01DF07B4196A}" type="slidenum">
              <a:rPr lang="de-CH">
                <a:solidFill>
                  <a:srgbClr val="808080"/>
                </a:solidFill>
              </a:rPr>
              <a:pPr>
                <a:defRPr/>
              </a:pPr>
              <a:t>‹Nr.›</a:t>
            </a:fld>
            <a:endParaRPr lang="de-CH" dirty="0">
              <a:solidFill>
                <a:srgbClr val="808080"/>
              </a:solidFill>
            </a:endParaRPr>
          </a:p>
        </p:txBody>
      </p:sp>
    </p:spTree>
  </p:cSld>
  <p:clrMapOvr>
    <a:masterClrMapping/>
  </p:clrMapOvr>
  <p:transition spd="slow" advClick="0" advTm="45000">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FB90EFE-151C-46EF-BC39-7D03CF542B94}" type="slidenum">
              <a:rPr lang="de-CH"/>
              <a:pPr/>
              <a:t>‹Nr.›</a:t>
            </a:fld>
            <a:endParaRPr lang="de-CH"/>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EB7246F8-77DE-4652-A4DC-52329C1199D4}" type="slidenum">
              <a:rPr lang="de-CH"/>
              <a:pPr/>
              <a:t>‹Nr.›</a:t>
            </a:fld>
            <a:endParaRPr lang="de-CH"/>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E523DAAC-B3B9-40A4-B5D4-43021F0037CE}" type="slidenum">
              <a:rPr lang="de-CH"/>
              <a:pPr/>
              <a:t>‹Nr.›</a:t>
            </a:fld>
            <a:endParaRPr lang="de-CH"/>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EB1B0045-835A-4718-B9C8-C7C4A46E12AA}" type="slidenum">
              <a:rPr lang="de-CH"/>
              <a:pPr/>
              <a:t>‹Nr.›</a:t>
            </a:fld>
            <a:endParaRPr lang="de-CH"/>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76E7FE62-59C3-4A91-901D-ED119FB47A81}" type="slidenum">
              <a:rPr lang="de-CH"/>
              <a:pPr/>
              <a:t>‹Nr.›</a:t>
            </a:fld>
            <a:endParaRPr lang="de-CH"/>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11F72D4-6661-4EF5-9564-92A6886AE413}" type="slidenum">
              <a:rPr lang="de-CH"/>
              <a:pPr/>
              <a:t>‹Nr.›</a:t>
            </a:fld>
            <a:endParaRPr lang="de-CH"/>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44B6A82-0405-43CF-A777-19348C7182D2}" type="slidenum">
              <a:rPr lang="de-CH"/>
              <a:pPr/>
              <a:t>‹Nr.›</a:t>
            </a:fld>
            <a:endParaRPr lang="de-CH"/>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F56E4C42-BE8F-4F09-B209-3C8E2E8C240D}"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6C0FF786-24DE-453B-9142-66A74C80C6B6}"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81000" y="381000"/>
            <a:ext cx="80010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CH" smtClean="0"/>
              <a:t>Hier klicken, um Master-Titelformat zu bearbeiten</a:t>
            </a:r>
          </a:p>
        </p:txBody>
      </p:sp>
      <p:sp>
        <p:nvSpPr>
          <p:cNvPr id="2051" name="Rectangle 3"/>
          <p:cNvSpPr>
            <a:spLocks noGrp="1" noChangeArrowheads="1"/>
          </p:cNvSpPr>
          <p:nvPr>
            <p:ph type="body" idx="1"/>
          </p:nvPr>
        </p:nvSpPr>
        <p:spPr bwMode="auto">
          <a:xfrm>
            <a:off x="685800" y="1600200"/>
            <a:ext cx="77724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CH" smtClean="0"/>
              <a:t>Hier klicken, um Master-Textformat zu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253956"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smtClean="0">
                <a:solidFill>
                  <a:schemeClr val="bg2"/>
                </a:solidFill>
                <a:latin typeface="+mn-lt"/>
              </a:defRPr>
            </a:lvl1pPr>
          </a:lstStyle>
          <a:p>
            <a:pPr algn="l">
              <a:defRPr/>
            </a:pPr>
            <a:endParaRPr lang="de-CH" dirty="0">
              <a:solidFill>
                <a:srgbClr val="808080"/>
              </a:solidFill>
            </a:endParaRPr>
          </a:p>
        </p:txBody>
      </p:sp>
      <p:sp>
        <p:nvSpPr>
          <p:cNvPr id="253957"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solidFill>
                  <a:schemeClr val="bg2"/>
                </a:solidFill>
                <a:latin typeface="+mn-lt"/>
              </a:defRPr>
            </a:lvl1pPr>
          </a:lstStyle>
          <a:p>
            <a:pPr>
              <a:defRPr/>
            </a:pPr>
            <a:endParaRPr lang="de-CH" dirty="0">
              <a:solidFill>
                <a:srgbClr val="808080"/>
              </a:solidFill>
            </a:endParaRPr>
          </a:p>
        </p:txBody>
      </p:sp>
      <p:sp>
        <p:nvSpPr>
          <p:cNvPr id="253958"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chemeClr val="bg2"/>
                </a:solidFill>
                <a:latin typeface="+mn-lt"/>
              </a:defRPr>
            </a:lvl1pPr>
          </a:lstStyle>
          <a:p>
            <a:pPr>
              <a:defRPr/>
            </a:pPr>
            <a:fld id="{13E37EFC-C6F6-440C-AFBE-C8A14D4B93F9}" type="slidenum">
              <a:rPr lang="de-CH">
                <a:solidFill>
                  <a:srgbClr val="808080"/>
                </a:solidFill>
              </a:rPr>
              <a:pPr>
                <a:defRPr/>
              </a:pPr>
              <a:t>‹Nr.›</a:t>
            </a:fld>
            <a:endParaRPr lang="de-CH" dirty="0">
              <a:solidFill>
                <a:srgbClr val="808080"/>
              </a:solidFill>
            </a:endParaRPr>
          </a:p>
        </p:txBody>
      </p:sp>
      <p:grpSp>
        <p:nvGrpSpPr>
          <p:cNvPr id="2055" name="Group 7"/>
          <p:cNvGrpSpPr>
            <a:grpSpLocks/>
          </p:cNvGrpSpPr>
          <p:nvPr/>
        </p:nvGrpSpPr>
        <p:grpSpPr bwMode="auto">
          <a:xfrm>
            <a:off x="177800" y="230188"/>
            <a:ext cx="203200" cy="6503987"/>
            <a:chOff x="112" y="145"/>
            <a:chExt cx="128" cy="4097"/>
          </a:xfrm>
        </p:grpSpPr>
        <p:sp>
          <p:nvSpPr>
            <p:cNvPr id="25396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de-CH" sz="2400" dirty="0">
                <a:solidFill>
                  <a:srgbClr val="F8F8F8"/>
                </a:solidFill>
                <a:latin typeface="Times New Roman" pitchFamily="18" charset="0"/>
              </a:endParaRPr>
            </a:p>
          </p:txBody>
        </p:sp>
        <p:sp>
          <p:nvSpPr>
            <p:cNvPr id="25396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defRPr/>
              </a:pPr>
              <a:endParaRPr lang="de-CH" sz="2400" dirty="0">
                <a:solidFill>
                  <a:srgbClr val="F8F8F8"/>
                </a:solidFill>
                <a:latin typeface="Times New Roman" pitchFamily="18" charset="0"/>
              </a:endParaRPr>
            </a:p>
          </p:txBody>
        </p:sp>
      </p:grpSp>
      <p:grpSp>
        <p:nvGrpSpPr>
          <p:cNvPr id="2056" name="Group 10"/>
          <p:cNvGrpSpPr>
            <a:grpSpLocks/>
          </p:cNvGrpSpPr>
          <p:nvPr/>
        </p:nvGrpSpPr>
        <p:grpSpPr bwMode="auto">
          <a:xfrm>
            <a:off x="8793163" y="220663"/>
            <a:ext cx="198437" cy="6408737"/>
            <a:chOff x="5539" y="139"/>
            <a:chExt cx="125" cy="4037"/>
          </a:xfrm>
        </p:grpSpPr>
        <p:sp>
          <p:nvSpPr>
            <p:cNvPr id="25396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lgn="l" eaLnBrk="0" hangingPunct="0">
                <a:defRPr/>
              </a:pPr>
              <a:endParaRPr lang="de-CH" sz="2400" dirty="0">
                <a:solidFill>
                  <a:srgbClr val="F8F8F8"/>
                </a:solidFill>
                <a:latin typeface="Times New Roman" pitchFamily="18" charset="0"/>
              </a:endParaRPr>
            </a:p>
          </p:txBody>
        </p:sp>
        <p:sp>
          <p:nvSpPr>
            <p:cNvPr id="25396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lgn="l" eaLnBrk="0" hangingPunct="0">
                <a:defRPr/>
              </a:pPr>
              <a:endParaRPr lang="de-CH" sz="2400" dirty="0">
                <a:solidFill>
                  <a:srgbClr val="F8F8F8"/>
                </a:solidFill>
                <a:latin typeface="Times New Roman" pitchFamily="18" charset="0"/>
              </a:endParaRPr>
            </a:p>
          </p:txBody>
        </p:sp>
      </p:grpSp>
      <p:grpSp>
        <p:nvGrpSpPr>
          <p:cNvPr id="2057" name="Group 13"/>
          <p:cNvGrpSpPr>
            <a:grpSpLocks/>
          </p:cNvGrpSpPr>
          <p:nvPr/>
        </p:nvGrpSpPr>
        <p:grpSpPr bwMode="auto">
          <a:xfrm>
            <a:off x="412750" y="6477000"/>
            <a:ext cx="8686800" cy="228600"/>
            <a:chOff x="260" y="4080"/>
            <a:chExt cx="5472" cy="144"/>
          </a:xfrm>
        </p:grpSpPr>
        <p:sp>
          <p:nvSpPr>
            <p:cNvPr id="25396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lgn="l" eaLnBrk="0" hangingPunct="0">
                <a:defRPr/>
              </a:pPr>
              <a:endParaRPr lang="de-CH" sz="2400" dirty="0">
                <a:solidFill>
                  <a:srgbClr val="F8F8F8"/>
                </a:solidFill>
                <a:latin typeface="Times New Roman" pitchFamily="18" charset="0"/>
              </a:endParaRPr>
            </a:p>
          </p:txBody>
        </p:sp>
        <p:sp>
          <p:nvSpPr>
            <p:cNvPr id="25396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lgn="l" eaLnBrk="0" hangingPunct="0">
                <a:defRPr/>
              </a:pPr>
              <a:endParaRPr lang="de-CH" sz="2400" dirty="0">
                <a:solidFill>
                  <a:srgbClr val="F8F8F8"/>
                </a:solidFill>
                <a:latin typeface="Times New Roman" pitchFamily="18" charset="0"/>
              </a:endParaRPr>
            </a:p>
          </p:txBody>
        </p:sp>
      </p:grpSp>
      <p:grpSp>
        <p:nvGrpSpPr>
          <p:cNvPr id="2058" name="Group 16"/>
          <p:cNvGrpSpPr>
            <a:grpSpLocks/>
          </p:cNvGrpSpPr>
          <p:nvPr/>
        </p:nvGrpSpPr>
        <p:grpSpPr bwMode="auto">
          <a:xfrm>
            <a:off x="76200" y="176213"/>
            <a:ext cx="8745538" cy="161925"/>
            <a:chOff x="48" y="111"/>
            <a:chExt cx="5509" cy="102"/>
          </a:xfrm>
        </p:grpSpPr>
        <p:sp>
          <p:nvSpPr>
            <p:cNvPr id="25396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lgn="l" eaLnBrk="0" hangingPunct="0">
                <a:defRPr/>
              </a:pPr>
              <a:endParaRPr lang="de-CH" sz="2400" dirty="0">
                <a:solidFill>
                  <a:srgbClr val="F8F8F8"/>
                </a:solidFill>
                <a:latin typeface="Times New Roman" pitchFamily="18" charset="0"/>
              </a:endParaRPr>
            </a:p>
          </p:txBody>
        </p:sp>
        <p:sp>
          <p:nvSpPr>
            <p:cNvPr id="25397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lgn="l" eaLnBrk="0" hangingPunct="0">
                <a:defRPr/>
              </a:pPr>
              <a:endParaRPr lang="de-CH" sz="2400" dirty="0">
                <a:solidFill>
                  <a:srgbClr val="F8F8F8"/>
                </a:solidFill>
                <a:latin typeface="Times New Roman" pitchFamily="18"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25397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lgn="l" eaLnBrk="0" hangingPunct="0">
                <a:defRPr/>
              </a:pPr>
              <a:endParaRPr lang="de-CH" sz="2400" dirty="0">
                <a:solidFill>
                  <a:srgbClr val="F8F8F8"/>
                </a:solidFill>
                <a:latin typeface="Times New Roman" pitchFamily="18" charset="0"/>
              </a:endParaRPr>
            </a:p>
          </p:txBody>
        </p:sp>
        <p:sp>
          <p:nvSpPr>
            <p:cNvPr id="25397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lgn="l" eaLnBrk="0" hangingPunct="0">
                <a:defRPr/>
              </a:pPr>
              <a:endParaRPr lang="de-CH" sz="2400" dirty="0">
                <a:solidFill>
                  <a:srgbClr val="F8F8F8"/>
                </a:solidFill>
                <a:latin typeface="Times New Roman" pitchFamily="18" charset="0"/>
              </a:endParaRPr>
            </a:p>
          </p:txBody>
        </p:sp>
      </p:grpSp>
    </p:spTree>
  </p:cSld>
  <p:clrMap bg1="dk2" tx1="lt1" bg2="dk1" tx2="lt2" accent1="accent1" accent2="accent2" accent3="accent3" accent4="accent4" accent5="accent5" accent6="accent6" hlink="hlink" folHlink="folHlink"/>
  <p:sldLayoutIdLst>
    <p:sldLayoutId id="2147483673" r:id="rId1"/>
  </p:sldLayoutIdLst>
  <p:transition spd="slow" advClick="0" advTm="45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stCondLst>
                                            <p:cond delay="0"/>
                                          </p:stCondLst>
                                        </p:cTn>
                                        <p:tgtEl>
                                          <p:spTgt spid="6"/>
                                        </p:tgtEl>
                                        <p:attrNameLst>
                                          <p:attrName>ppt_x</p:attrName>
                                        </p:attrNameLst>
                                      </p:cBhvr>
                                      <p:tavLst>
                                        <p:tav tm="0">
                                          <p:val>
                                            <p:strVal val="1+#ppt_w/2"/>
                                          </p:val>
                                        </p:tav>
                                        <p:tav tm="100000">
                                          <p:val>
                                            <p:strVal val="#ppt_x"/>
                                          </p:val>
                                        </p:tav>
                                      </p:tavLst>
                                    </p:anim>
                                    <p:anim calcmode="lin" valueType="num">
                                      <p:cBhvr additive="base">
                                        <p:cTn id="8" dur="500" fill="hold">
                                          <p:stCondLst>
                                            <p:cond delay="0"/>
                                          </p:stCondLst>
                                        </p:cTn>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defRPr>
      </a:lvl2pPr>
      <a:lvl3pPr algn="l" rtl="0" eaLnBrk="0" fontAlgn="base" hangingPunct="0">
        <a:spcBef>
          <a:spcPct val="0"/>
        </a:spcBef>
        <a:spcAft>
          <a:spcPct val="0"/>
        </a:spcAft>
        <a:defRPr sz="3600">
          <a:solidFill>
            <a:schemeClr val="tx2"/>
          </a:solidFill>
          <a:latin typeface="Tahoma" pitchFamily="34" charset="0"/>
        </a:defRPr>
      </a:lvl3pPr>
      <a:lvl4pPr algn="l" rtl="0" eaLnBrk="0" fontAlgn="base" hangingPunct="0">
        <a:spcBef>
          <a:spcPct val="0"/>
        </a:spcBef>
        <a:spcAft>
          <a:spcPct val="0"/>
        </a:spcAft>
        <a:defRPr sz="3600">
          <a:solidFill>
            <a:schemeClr val="tx2"/>
          </a:solidFill>
          <a:latin typeface="Tahoma" pitchFamily="34" charset="0"/>
        </a:defRPr>
      </a:lvl4pPr>
      <a:lvl5pPr algn="l" rtl="0" eaLnBrk="0" fontAlgn="base" hangingPunct="0">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7061" y="142761"/>
            <a:ext cx="8643998" cy="2062103"/>
          </a:xfrm>
          <a:noFill/>
        </p:spPr>
        <p:txBody>
          <a:bodyPr wrap="square" anchor="t">
            <a:spAutoFit/>
          </a:bodyPr>
          <a:lstStyle/>
          <a:p>
            <a:pPr algn="l"/>
            <a:r>
              <a:rPr lang="de-CH" sz="8000" dirty="0" smtClean="0">
                <a:ln>
                  <a:solidFill>
                    <a:schemeClr val="accent3">
                      <a:lumMod val="10000"/>
                    </a:schemeClr>
                  </a:solidFill>
                </a:ln>
                <a:solidFill>
                  <a:schemeClr val="bg1"/>
                </a:solidFill>
              </a:rPr>
              <a:t>Der Heilige Geist missioniert</a:t>
            </a:r>
            <a:endParaRPr lang="de-CH" sz="8000" dirty="0">
              <a:ln>
                <a:solidFill>
                  <a:schemeClr val="accent3">
                    <a:lumMod val="10000"/>
                  </a:schemeClr>
                </a:solidFill>
              </a:ln>
              <a:solidFill>
                <a:schemeClr val="bg1"/>
              </a:solidFill>
            </a:endParaRPr>
          </a:p>
        </p:txBody>
      </p:sp>
      <p:sp>
        <p:nvSpPr>
          <p:cNvPr id="51203" name="Rectangle 3"/>
          <p:cNvSpPr>
            <a:spLocks noGrp="1" noChangeArrowheads="1"/>
          </p:cNvSpPr>
          <p:nvPr>
            <p:ph type="subTitle" idx="1"/>
          </p:nvPr>
        </p:nvSpPr>
        <p:spPr>
          <a:xfrm>
            <a:off x="34770" y="5673170"/>
            <a:ext cx="8929718" cy="1068198"/>
          </a:xfrm>
        </p:spPr>
        <p:txBody>
          <a:bodyPr/>
          <a:lstStyle/>
          <a:p>
            <a:pPr algn="l"/>
            <a:r>
              <a:rPr lang="de-CH" sz="2800" dirty="0">
                <a:ln>
                  <a:solidFill>
                    <a:schemeClr val="accent3">
                      <a:lumMod val="10000"/>
                    </a:schemeClr>
                  </a:solidFill>
                </a:ln>
              </a:rPr>
              <a:t>Reihe:</a:t>
            </a:r>
            <a:br>
              <a:rPr lang="de-CH" sz="2800" dirty="0">
                <a:ln>
                  <a:solidFill>
                    <a:schemeClr val="accent3">
                      <a:lumMod val="10000"/>
                    </a:schemeClr>
                  </a:solidFill>
                </a:ln>
              </a:rPr>
            </a:br>
            <a:r>
              <a:rPr lang="de-CH" sz="2800" dirty="0" smtClean="0">
                <a:ln>
                  <a:solidFill>
                    <a:schemeClr val="accent3">
                      <a:lumMod val="10000"/>
                    </a:schemeClr>
                  </a:solidFill>
                </a:ln>
              </a:rPr>
              <a:t>Was Jesus über den Heiligen Geist sagt (Teil 2/3)</a:t>
            </a:r>
            <a:endParaRPr lang="de-CH" sz="2800" dirty="0">
              <a:ln>
                <a:solidFill>
                  <a:schemeClr val="accent3">
                    <a:lumMod val="10000"/>
                  </a:schemeClr>
                </a:solidFill>
              </a:ln>
            </a:endParaRPr>
          </a:p>
        </p:txBody>
      </p:sp>
      <p:sp>
        <p:nvSpPr>
          <p:cNvPr id="4" name="Rectangle 3"/>
          <p:cNvSpPr txBox="1">
            <a:spLocks noChangeArrowheads="1"/>
          </p:cNvSpPr>
          <p:nvPr/>
        </p:nvSpPr>
        <p:spPr bwMode="auto">
          <a:xfrm>
            <a:off x="22796" y="3213100"/>
            <a:ext cx="8929718" cy="648072"/>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rgbClr val="FFFFFF"/>
                </a:solidFill>
                <a:latin typeface="Arial Rounded MT Bold" pitchFamily="34" charset="0"/>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r"/>
            <a:r>
              <a:rPr lang="de-CH" sz="2400" dirty="0" smtClean="0">
                <a:ln>
                  <a:solidFill>
                    <a:schemeClr val="accent3">
                      <a:lumMod val="10000"/>
                    </a:schemeClr>
                  </a:solidFill>
                </a:ln>
              </a:rPr>
              <a:t>Johannes-Evangelium 16,5-11</a:t>
            </a:r>
            <a:endParaRPr lang="de-CH" sz="2400" dirty="0">
              <a:ln>
                <a:solidFill>
                  <a:schemeClr val="accent3">
                    <a:lumMod val="10000"/>
                  </a:schemeClr>
                </a:solidFill>
              </a:ln>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7" y="198512"/>
            <a:ext cx="7560840"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„Und was das Gericht betrifft, wird er ihnen zeigen, dass der Herrscher dieser Welt verurteilt ist.“</a:t>
            </a:r>
          </a:p>
        </p:txBody>
      </p:sp>
      <p:sp>
        <p:nvSpPr>
          <p:cNvPr id="5" name="Rectangle 3"/>
          <p:cNvSpPr>
            <a:spLocks noChangeArrowheads="1"/>
          </p:cNvSpPr>
          <p:nvPr/>
        </p:nvSpPr>
        <p:spPr bwMode="auto">
          <a:xfrm>
            <a:off x="2483768" y="2596842"/>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16,11</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886935042"/>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116632"/>
            <a:ext cx="9036496" cy="1274195"/>
          </a:xfrm>
          <a:noFill/>
        </p:spPr>
        <p:txBody>
          <a:bodyPr wrap="square" anchor="t">
            <a:spAutoFit/>
          </a:bodyPr>
          <a:lstStyle/>
          <a:p>
            <a:pPr marL="1117600" indent="-1117600" algn="l">
              <a:buFontTx/>
              <a:buAutoNum type="romanUcPeriod"/>
            </a:pPr>
            <a:r>
              <a:rPr lang="de-DE" sz="4800" dirty="0" smtClean="0">
                <a:ln>
                  <a:solidFill>
                    <a:schemeClr val="accent3">
                      <a:lumMod val="10000"/>
                    </a:schemeClr>
                  </a:solidFill>
                </a:ln>
                <a:solidFill>
                  <a:schemeClr val="bg1"/>
                </a:solidFill>
              </a:rPr>
              <a:t>Erfüllt von tiefer Traurigkeit</a:t>
            </a:r>
            <a:endParaRPr lang="de-CH" sz="4800" dirty="0">
              <a:ln>
                <a:solidFill>
                  <a:schemeClr val="accent3">
                    <a:lumMod val="10000"/>
                  </a:schemeClr>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933" y="44624"/>
            <a:ext cx="8065467"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„Jetzt gehe ich zu dem, der mich gesandt hat. Und keiner von euch fragt mich: ›Wohin gehst du?‹“</a:t>
            </a:r>
          </a:p>
        </p:txBody>
      </p:sp>
      <p:sp>
        <p:nvSpPr>
          <p:cNvPr id="5" name="Rectangle 3"/>
          <p:cNvSpPr>
            <a:spLocks noChangeArrowheads="1"/>
          </p:cNvSpPr>
          <p:nvPr/>
        </p:nvSpPr>
        <p:spPr bwMode="auto">
          <a:xfrm>
            <a:off x="2411760" y="2564904"/>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16,5</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163359887"/>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933" y="121856"/>
            <a:ext cx="8065467" cy="193899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smtClean="0">
                <a:ln>
                  <a:solidFill>
                    <a:srgbClr val="000000"/>
                  </a:solidFill>
                </a:ln>
                <a:ea typeface="+mn-ea"/>
                <a:cs typeface="+mn-cs"/>
              </a:rPr>
              <a:t>„Ihr </a:t>
            </a:r>
            <a:r>
              <a:rPr lang="de-CH" sz="4000" kern="1200" dirty="0">
                <a:ln>
                  <a:solidFill>
                    <a:srgbClr val="000000"/>
                  </a:solidFill>
                </a:ln>
                <a:ea typeface="+mn-ea"/>
                <a:cs typeface="+mn-cs"/>
              </a:rPr>
              <a:t>seid erfüllt von tiefer Traurigkeit über </a:t>
            </a:r>
            <a:r>
              <a:rPr lang="de-CH" sz="4000" kern="1200" dirty="0" smtClean="0">
                <a:ln>
                  <a:solidFill>
                    <a:srgbClr val="000000"/>
                  </a:solidFill>
                </a:ln>
                <a:ea typeface="+mn-ea"/>
                <a:cs typeface="+mn-cs"/>
              </a:rPr>
              <a:t>das,</a:t>
            </a:r>
            <a:br>
              <a:rPr lang="de-CH" sz="4000" kern="1200" dirty="0" smtClean="0">
                <a:ln>
                  <a:solidFill>
                    <a:srgbClr val="000000"/>
                  </a:solidFill>
                </a:ln>
                <a:ea typeface="+mn-ea"/>
                <a:cs typeface="+mn-cs"/>
              </a:rPr>
            </a:br>
            <a:r>
              <a:rPr lang="de-CH" sz="4000" kern="1200" dirty="0" smtClean="0">
                <a:ln>
                  <a:solidFill>
                    <a:srgbClr val="000000"/>
                  </a:solidFill>
                </a:ln>
                <a:ea typeface="+mn-ea"/>
                <a:cs typeface="+mn-cs"/>
              </a:rPr>
              <a:t>was </a:t>
            </a:r>
            <a:r>
              <a:rPr lang="de-CH" sz="4000" kern="1200" dirty="0">
                <a:ln>
                  <a:solidFill>
                    <a:srgbClr val="000000"/>
                  </a:solidFill>
                </a:ln>
                <a:ea typeface="+mn-ea"/>
                <a:cs typeface="+mn-cs"/>
              </a:rPr>
              <a:t>ich euch sage.“</a:t>
            </a:r>
          </a:p>
        </p:txBody>
      </p:sp>
      <p:sp>
        <p:nvSpPr>
          <p:cNvPr id="5" name="Rectangle 3"/>
          <p:cNvSpPr>
            <a:spLocks noChangeArrowheads="1"/>
          </p:cNvSpPr>
          <p:nvPr/>
        </p:nvSpPr>
        <p:spPr bwMode="auto">
          <a:xfrm>
            <a:off x="2411760" y="1948770"/>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16,6</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855026803"/>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7" y="42878"/>
            <a:ext cx="7416824"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„Wenn ihr mich wirklich lieben würdet, würdet ihr euch freuen, dass ich zum Vater gehe; denn der Vater ist grösser als ich.“</a:t>
            </a:r>
          </a:p>
        </p:txBody>
      </p:sp>
      <p:sp>
        <p:nvSpPr>
          <p:cNvPr id="744451" name="Rectangle 3"/>
          <p:cNvSpPr>
            <a:spLocks noChangeArrowheads="1"/>
          </p:cNvSpPr>
          <p:nvPr/>
        </p:nvSpPr>
        <p:spPr bwMode="auto">
          <a:xfrm>
            <a:off x="1619672" y="3356992"/>
            <a:ext cx="566380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Johannes-Evangelium 14,28</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100535966"/>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28869" y="44624"/>
            <a:ext cx="7416824" cy="193899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„…damit ihr nicht um sie trauert wie die Menschen, die keine Hoffnung haben.“</a:t>
            </a:r>
          </a:p>
        </p:txBody>
      </p:sp>
      <p:sp>
        <p:nvSpPr>
          <p:cNvPr id="744451" name="Rectangle 3"/>
          <p:cNvSpPr>
            <a:spLocks noChangeArrowheads="1"/>
          </p:cNvSpPr>
          <p:nvPr/>
        </p:nvSpPr>
        <p:spPr bwMode="auto">
          <a:xfrm>
            <a:off x="2987824" y="2276872"/>
            <a:ext cx="566380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1.Thessalonicher-Brief 4,13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374399890"/>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933" y="75396"/>
            <a:ext cx="8065467" cy="378565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„Glaubt mir: Es ist gut für euch, dass ich weggehe. Denn wenn ich nicht von euch wegginge, käme der Helfer nicht zu euch; wenn ich aber gehe, werde ich ihn zu euch senden.“</a:t>
            </a:r>
          </a:p>
        </p:txBody>
      </p:sp>
      <p:sp>
        <p:nvSpPr>
          <p:cNvPr id="5" name="Rectangle 3"/>
          <p:cNvSpPr>
            <a:spLocks noChangeArrowheads="1"/>
          </p:cNvSpPr>
          <p:nvPr/>
        </p:nvSpPr>
        <p:spPr bwMode="auto">
          <a:xfrm>
            <a:off x="2411760" y="4126371"/>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16,7</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260597667"/>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35496" y="116632"/>
            <a:ext cx="8928992" cy="1421928"/>
          </a:xfrm>
          <a:noFill/>
          <a:ln/>
        </p:spPr>
        <p:txBody>
          <a:bodyPr wrap="square" anchor="t">
            <a:spAutoFit/>
          </a:bodyPr>
          <a:lstStyle/>
          <a:p>
            <a:pPr marL="1117600" indent="-1117600" algn="l"/>
            <a:r>
              <a:rPr lang="de-DE" sz="5400" dirty="0" smtClean="0">
                <a:ln>
                  <a:solidFill>
                    <a:schemeClr val="accent3">
                      <a:lumMod val="10000"/>
                    </a:schemeClr>
                  </a:solidFill>
                </a:ln>
                <a:solidFill>
                  <a:schemeClr val="bg1"/>
                </a:solidFill>
              </a:rPr>
              <a:t>II.   Befähigt zur vollmächtigen Mission</a:t>
            </a:r>
            <a:endParaRPr lang="de-CH" sz="5400" dirty="0">
              <a:ln>
                <a:solidFill>
                  <a:schemeClr val="accent3">
                    <a:lumMod val="10000"/>
                  </a:schemeClr>
                </a:solidFill>
              </a:ln>
              <a:solidFill>
                <a:schemeClr val="bg1"/>
              </a:solidFill>
            </a:endParaRPr>
          </a:p>
        </p:txBody>
      </p:sp>
    </p:spTree>
    <p:extLst>
      <p:ext uri="{BB962C8B-B14F-4D97-AF65-F5344CB8AC3E}">
        <p14:creationId xmlns:p14="http://schemas.microsoft.com/office/powerpoint/2010/main" val="1907183690"/>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065467" cy="378565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„Und wenn er kommt, wird er der Welt zeigen, dass sie im Unrecht ist; er wird den Menschen die Augen öffnen für die Sünde, für die Gerechtigkeit und für das Gericht.“</a:t>
            </a:r>
          </a:p>
        </p:txBody>
      </p:sp>
      <p:sp>
        <p:nvSpPr>
          <p:cNvPr id="5" name="Rectangle 3"/>
          <p:cNvSpPr>
            <a:spLocks noChangeArrowheads="1"/>
          </p:cNvSpPr>
          <p:nvPr/>
        </p:nvSpPr>
        <p:spPr bwMode="auto">
          <a:xfrm>
            <a:off x="2411760" y="3717032"/>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16,8</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16955549"/>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121856"/>
            <a:ext cx="7632848" cy="193899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„Die Zuhörer waren von dem, was Petrus sagte, bis ins Innerste getroffen.“</a:t>
            </a:r>
          </a:p>
        </p:txBody>
      </p:sp>
      <p:sp>
        <p:nvSpPr>
          <p:cNvPr id="5" name="Rectangle 3"/>
          <p:cNvSpPr>
            <a:spLocks noChangeArrowheads="1"/>
          </p:cNvSpPr>
          <p:nvPr/>
        </p:nvSpPr>
        <p:spPr bwMode="auto">
          <a:xfrm>
            <a:off x="1157289" y="2204864"/>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Apostelgeschichte 2,37</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378942021"/>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82367"/>
            <a:ext cx="7416824"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„Ich sage euch diese Dinge, damit ihr euch durch nichts vom Glauben abbringen lasst.“</a:t>
            </a:r>
          </a:p>
        </p:txBody>
      </p:sp>
      <p:sp>
        <p:nvSpPr>
          <p:cNvPr id="744451" name="Rectangle 3"/>
          <p:cNvSpPr>
            <a:spLocks noChangeArrowheads="1"/>
          </p:cNvSpPr>
          <p:nvPr/>
        </p:nvSpPr>
        <p:spPr bwMode="auto">
          <a:xfrm>
            <a:off x="3131840" y="2564904"/>
            <a:ext cx="566380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Johannes-Evangelium 16,1</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835455616"/>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331640" y="116632"/>
            <a:ext cx="7632848" cy="378565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r">
              <a:lnSpc>
                <a:spcPct val="100000"/>
              </a:lnSpc>
              <a:spcBef>
                <a:spcPct val="50000"/>
              </a:spcBef>
            </a:pPr>
            <a:r>
              <a:rPr lang="de-CH" sz="4000" kern="1200" dirty="0">
                <a:ln>
                  <a:solidFill>
                    <a:srgbClr val="000000"/>
                  </a:solidFill>
                </a:ln>
                <a:ea typeface="+mn-ea"/>
                <a:cs typeface="+mn-cs"/>
              </a:rPr>
              <a:t>„Wenn der Heilige Geist auf euch herabkommt, werdet ihr mit seiner Kraft ausgerüstet werden, und das wird euch dazu befähigen, meine Zeugen zu sein.“</a:t>
            </a:r>
          </a:p>
        </p:txBody>
      </p:sp>
      <p:sp>
        <p:nvSpPr>
          <p:cNvPr id="5" name="Rectangle 3"/>
          <p:cNvSpPr>
            <a:spLocks noChangeArrowheads="1"/>
          </p:cNvSpPr>
          <p:nvPr/>
        </p:nvSpPr>
        <p:spPr bwMode="auto">
          <a:xfrm>
            <a:off x="2627784" y="4005064"/>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Apostelgeschichte 1,8</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680154182"/>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91977" y="6871"/>
            <a:ext cx="7936407" cy="5078313"/>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„Die Unerschrockenheit, mit der Petrus und Johannes sich verteidigten, machte grossen Eindruck auf die Mitglieder des Hohen Rates, zumal es sich bei den beiden offensichtlich um einfache Leute ohne besondere Ausbildung in der Heiligen Schrift handelte.“</a:t>
            </a:r>
          </a:p>
        </p:txBody>
      </p:sp>
      <p:sp>
        <p:nvSpPr>
          <p:cNvPr id="5" name="Rectangle 3"/>
          <p:cNvSpPr>
            <a:spLocks noChangeArrowheads="1"/>
          </p:cNvSpPr>
          <p:nvPr/>
        </p:nvSpPr>
        <p:spPr bwMode="auto">
          <a:xfrm>
            <a:off x="2339752" y="5157192"/>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Apostelgeschichte </a:t>
            </a:r>
            <a:r>
              <a:rPr lang="de-CH" sz="2000" dirty="0" smtClean="0">
                <a:ln>
                  <a:solidFill>
                    <a:srgbClr val="000000"/>
                  </a:solidFill>
                </a:ln>
                <a:solidFill>
                  <a:srgbClr val="FFFFFF"/>
                </a:solidFill>
                <a:latin typeface="Arial Rounded MT Bold" pitchFamily="34" charset="0"/>
              </a:rPr>
              <a:t>4,13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741812283"/>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9000" b="-39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72008" y="42877"/>
            <a:ext cx="7596336"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„Was meine Verkündigung kennzeichnete, waren nicht Überredungskunst und kluge Worte; es war das machtvolle Wirken von Gottes Geist.“</a:t>
            </a:r>
          </a:p>
        </p:txBody>
      </p:sp>
      <p:sp>
        <p:nvSpPr>
          <p:cNvPr id="5" name="Rectangle 3"/>
          <p:cNvSpPr>
            <a:spLocks noChangeArrowheads="1"/>
          </p:cNvSpPr>
          <p:nvPr/>
        </p:nvSpPr>
        <p:spPr bwMode="auto">
          <a:xfrm>
            <a:off x="1788517" y="3460938"/>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1.Korinther-Brief 2,4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878854357"/>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7560840"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„Während sie uns zuhörte, öffnete ihr der Herr das Herz, so dass sie das, was Paulus sagte, bereitwillig aufnahm.“</a:t>
            </a:r>
          </a:p>
        </p:txBody>
      </p:sp>
      <p:sp>
        <p:nvSpPr>
          <p:cNvPr id="5" name="Rectangle 3"/>
          <p:cNvSpPr>
            <a:spLocks noChangeArrowheads="1"/>
          </p:cNvSpPr>
          <p:nvPr/>
        </p:nvSpPr>
        <p:spPr bwMode="auto">
          <a:xfrm>
            <a:off x="2267744" y="2596842"/>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Apostelgeschichte 16,14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096874292"/>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90344"/>
            <a:ext cx="8848083" cy="5400600"/>
          </a:xfrm>
          <a:prstGeom prst="rect">
            <a:avLst/>
          </a:prstGeom>
        </p:spPr>
      </p:pic>
      <p:sp>
        <p:nvSpPr>
          <p:cNvPr id="3" name="Textfeld 2"/>
          <p:cNvSpPr txBox="1"/>
          <p:nvPr/>
        </p:nvSpPr>
        <p:spPr>
          <a:xfrm>
            <a:off x="944569" y="5727351"/>
            <a:ext cx="8064896" cy="646331"/>
          </a:xfrm>
          <a:prstGeom prst="rect">
            <a:avLst/>
          </a:prstGeom>
          <a:noFill/>
        </p:spPr>
        <p:txBody>
          <a:bodyPr wrap="square" rtlCol="0">
            <a:spAutoFit/>
          </a:bodyPr>
          <a:lstStyle/>
          <a:p>
            <a:pPr eaLnBrk="0" hangingPunct="0"/>
            <a:r>
              <a:rPr lang="de-CH" sz="3600" dirty="0" smtClean="0">
                <a:solidFill>
                  <a:srgbClr val="F8F8F8"/>
                </a:solidFill>
                <a:latin typeface="Arial Rounded MT Bold" pitchFamily="34" charset="0"/>
              </a:rPr>
              <a:t>Karten auf dem Info Tisch</a:t>
            </a:r>
            <a:endParaRPr lang="de-CH" sz="3600" dirty="0">
              <a:solidFill>
                <a:srgbClr val="F8F8F8"/>
              </a:solidFill>
              <a:latin typeface="Arial Rounded MT Bold" pitchFamily="34" charset="0"/>
            </a:endParaRPr>
          </a:p>
        </p:txBody>
      </p:sp>
    </p:spTree>
    <p:extLst>
      <p:ext uri="{BB962C8B-B14F-4D97-AF65-F5344CB8AC3E}">
        <p14:creationId xmlns:p14="http://schemas.microsoft.com/office/powerpoint/2010/main" val="2238304731"/>
      </p:ext>
    </p:extLst>
  </p:cSld>
  <p:clrMapOvr>
    <a:masterClrMapping/>
  </p:clrMapOvr>
  <p:transition spd="slow" advClick="0" advTm="45000">
    <p:circl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35496" y="116632"/>
            <a:ext cx="8928992" cy="486287"/>
          </a:xfrm>
          <a:noFill/>
          <a:ln/>
        </p:spPr>
        <p:txBody>
          <a:bodyPr wrap="square" anchor="t">
            <a:spAutoFit/>
          </a:bodyPr>
          <a:lstStyle/>
          <a:p>
            <a:pPr marL="1117600" indent="-1117600" algn="l"/>
            <a:r>
              <a:rPr lang="de-DE" sz="3200" dirty="0" smtClean="0">
                <a:ln>
                  <a:solidFill>
                    <a:schemeClr val="accent3">
                      <a:lumMod val="10000"/>
                    </a:schemeClr>
                  </a:solidFill>
                </a:ln>
                <a:solidFill>
                  <a:schemeClr val="bg1"/>
                </a:solidFill>
              </a:rPr>
              <a:t>II.   Befähigt zur vollmächtigen Mission</a:t>
            </a:r>
            <a:endParaRPr lang="de-CH" sz="3200" dirty="0">
              <a:ln>
                <a:solidFill>
                  <a:schemeClr val="accent3">
                    <a:lumMod val="10000"/>
                  </a:schemeClr>
                </a:solidFill>
              </a:ln>
              <a:solidFill>
                <a:schemeClr val="bg1"/>
              </a:solidFill>
            </a:endParaRPr>
          </a:p>
        </p:txBody>
      </p:sp>
      <p:sp>
        <p:nvSpPr>
          <p:cNvPr id="3" name="Rectangle 5"/>
          <p:cNvSpPr txBox="1">
            <a:spLocks noChangeArrowheads="1"/>
          </p:cNvSpPr>
          <p:nvPr/>
        </p:nvSpPr>
        <p:spPr bwMode="auto">
          <a:xfrm>
            <a:off x="755576" y="2340454"/>
            <a:ext cx="7885384" cy="683264"/>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lvl1pPr algn="ctr" rtl="0" fontAlgn="base">
              <a:lnSpc>
                <a:spcPct val="80000"/>
              </a:lnSpc>
              <a:spcBef>
                <a:spcPct val="0"/>
              </a:spcBef>
              <a:spcAft>
                <a:spcPct val="0"/>
              </a:spcAft>
              <a:defRPr sz="44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a:lstStyle>
          <a:p>
            <a:pPr marL="1117600" indent="-1117600" algn="r"/>
            <a:r>
              <a:rPr lang="de-DE" sz="4800" dirty="0" smtClean="0">
                <a:ln>
                  <a:solidFill>
                    <a:schemeClr val="accent3">
                      <a:lumMod val="10000"/>
                    </a:schemeClr>
                  </a:solidFill>
                </a:ln>
                <a:solidFill>
                  <a:srgbClr val="FFFF00"/>
                </a:solidFill>
              </a:rPr>
              <a:t>A. Die Sünde</a:t>
            </a:r>
            <a:endParaRPr lang="de-CH" sz="4800" dirty="0">
              <a:ln>
                <a:solidFill>
                  <a:schemeClr val="accent3">
                    <a:lumMod val="10000"/>
                  </a:schemeClr>
                </a:solidFill>
              </a:ln>
              <a:solidFill>
                <a:srgbClr val="FFFF00"/>
              </a:solidFill>
            </a:endParaRPr>
          </a:p>
        </p:txBody>
      </p:sp>
    </p:spTree>
    <p:extLst>
      <p:ext uri="{BB962C8B-B14F-4D97-AF65-F5344CB8AC3E}">
        <p14:creationId xmlns:p14="http://schemas.microsoft.com/office/powerpoint/2010/main" val="567263814"/>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82367"/>
            <a:ext cx="7488832"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„Er wird ihnen zeigen, worin ihre Sünde besteht: darin, dass sie nicht an mich glauben.“</a:t>
            </a:r>
          </a:p>
        </p:txBody>
      </p:sp>
      <p:sp>
        <p:nvSpPr>
          <p:cNvPr id="5" name="Rectangle 3"/>
          <p:cNvSpPr>
            <a:spLocks noChangeArrowheads="1"/>
          </p:cNvSpPr>
          <p:nvPr/>
        </p:nvSpPr>
        <p:spPr bwMode="auto">
          <a:xfrm>
            <a:off x="2411760" y="2524834"/>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16,9</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077987881"/>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16632"/>
            <a:ext cx="7704856"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„Wer an den Sohn glaubt, hat das ewige Leben. Wer dem Sohn nicht gehorcht, wird das Leben nicht sehen; der Zorn Gottes bleibt auf ihm.“</a:t>
            </a:r>
          </a:p>
        </p:txBody>
      </p:sp>
      <p:sp>
        <p:nvSpPr>
          <p:cNvPr id="5" name="Rectangle 3"/>
          <p:cNvSpPr>
            <a:spLocks noChangeArrowheads="1"/>
          </p:cNvSpPr>
          <p:nvPr/>
        </p:nvSpPr>
        <p:spPr bwMode="auto">
          <a:xfrm>
            <a:off x="179512" y="3501008"/>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lgn="l">
              <a:spcBef>
                <a:spcPct val="50000"/>
              </a:spcBef>
            </a:pPr>
            <a:r>
              <a:rPr lang="de-CH" sz="2000" dirty="0" smtClean="0">
                <a:ln>
                  <a:solidFill>
                    <a:srgbClr val="000000"/>
                  </a:solidFill>
                </a:ln>
                <a:solidFill>
                  <a:srgbClr val="FFFFFF"/>
                </a:solidFill>
                <a:latin typeface="Arial Rounded MT Bold" pitchFamily="34" charset="0"/>
              </a:rPr>
              <a:t>Johannes-Evangelium 3,36</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195431824"/>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35496" y="116632"/>
            <a:ext cx="8928992" cy="486287"/>
          </a:xfrm>
          <a:noFill/>
          <a:ln/>
        </p:spPr>
        <p:txBody>
          <a:bodyPr wrap="square" anchor="t">
            <a:spAutoFit/>
          </a:bodyPr>
          <a:lstStyle/>
          <a:p>
            <a:pPr marL="1117600" indent="-1117600" algn="l"/>
            <a:r>
              <a:rPr lang="de-DE" sz="3200" dirty="0" smtClean="0">
                <a:ln>
                  <a:solidFill>
                    <a:schemeClr val="accent3">
                      <a:lumMod val="10000"/>
                    </a:schemeClr>
                  </a:solidFill>
                </a:ln>
                <a:solidFill>
                  <a:schemeClr val="bg1"/>
                </a:solidFill>
              </a:rPr>
              <a:t>II.   Befähigt zur vollmächtigen Mission</a:t>
            </a:r>
            <a:endParaRPr lang="de-CH" sz="3200" dirty="0">
              <a:ln>
                <a:solidFill>
                  <a:schemeClr val="accent3">
                    <a:lumMod val="10000"/>
                  </a:schemeClr>
                </a:solidFill>
              </a:ln>
              <a:solidFill>
                <a:schemeClr val="bg1"/>
              </a:solidFill>
            </a:endParaRPr>
          </a:p>
        </p:txBody>
      </p:sp>
      <p:sp>
        <p:nvSpPr>
          <p:cNvPr id="3" name="Rectangle 5"/>
          <p:cNvSpPr txBox="1">
            <a:spLocks noChangeArrowheads="1"/>
          </p:cNvSpPr>
          <p:nvPr/>
        </p:nvSpPr>
        <p:spPr bwMode="auto">
          <a:xfrm>
            <a:off x="107504" y="2340454"/>
            <a:ext cx="8784976" cy="683264"/>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lvl1pPr algn="ctr" rtl="0" fontAlgn="base">
              <a:lnSpc>
                <a:spcPct val="80000"/>
              </a:lnSpc>
              <a:spcBef>
                <a:spcPct val="0"/>
              </a:spcBef>
              <a:spcAft>
                <a:spcPct val="0"/>
              </a:spcAft>
              <a:defRPr sz="44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a:lstStyle>
          <a:p>
            <a:pPr marL="1117600" indent="-1117600" algn="r"/>
            <a:r>
              <a:rPr lang="de-DE" sz="4800" dirty="0" smtClean="0">
                <a:ln>
                  <a:solidFill>
                    <a:schemeClr val="accent3">
                      <a:lumMod val="10000"/>
                    </a:schemeClr>
                  </a:solidFill>
                </a:ln>
                <a:solidFill>
                  <a:srgbClr val="FFFF00"/>
                </a:solidFill>
              </a:rPr>
              <a:t>B. Die Gerechtigkeit Gottes</a:t>
            </a:r>
            <a:endParaRPr lang="de-CH" sz="4800" dirty="0">
              <a:ln>
                <a:solidFill>
                  <a:schemeClr val="accent3">
                    <a:lumMod val="10000"/>
                  </a:schemeClr>
                </a:solidFill>
              </a:ln>
              <a:solidFill>
                <a:srgbClr val="FFFF00"/>
              </a:solidFill>
            </a:endParaRPr>
          </a:p>
        </p:txBody>
      </p:sp>
    </p:spTree>
    <p:extLst>
      <p:ext uri="{BB962C8B-B14F-4D97-AF65-F5344CB8AC3E}">
        <p14:creationId xmlns:p14="http://schemas.microsoft.com/office/powerpoint/2010/main" val="2276471295"/>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933" y="75396"/>
            <a:ext cx="8065467" cy="378565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„Er wird ihnen zeigen, worin sich Gottes Gerechtigkeit erweist: darin, dass ich zum Vater gehe, wenn ich euch verlasse und ihr mich nicht mehr seht.“</a:t>
            </a:r>
          </a:p>
        </p:txBody>
      </p:sp>
      <p:sp>
        <p:nvSpPr>
          <p:cNvPr id="5" name="Rectangle 3"/>
          <p:cNvSpPr>
            <a:spLocks noChangeArrowheads="1"/>
          </p:cNvSpPr>
          <p:nvPr/>
        </p:nvSpPr>
        <p:spPr bwMode="auto">
          <a:xfrm>
            <a:off x="2339752" y="3861048"/>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16,10</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581989506"/>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72008" y="44624"/>
            <a:ext cx="7596336" cy="353943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„Die Nöte, die wir jetzt durchmachen, sind nur eine kleine Last und gehen bald vorüber, und sie bringen uns etwas, was von unvergleichlich viel grösserem Gewicht ist: eine unvorstellbare und alles überragende Herrlichkeit, die nie vergeht.“</a:t>
            </a:r>
          </a:p>
        </p:txBody>
      </p:sp>
      <p:sp>
        <p:nvSpPr>
          <p:cNvPr id="744451" name="Rectangle 3"/>
          <p:cNvSpPr>
            <a:spLocks noChangeArrowheads="1"/>
          </p:cNvSpPr>
          <p:nvPr/>
        </p:nvSpPr>
        <p:spPr bwMode="auto">
          <a:xfrm>
            <a:off x="3059832" y="3933056"/>
            <a:ext cx="566380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2.Korinther-Brief 4,17</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789079663"/>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9000" r="-9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6871"/>
            <a:ext cx="9001000" cy="5078313"/>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„Ich will nichts mehr wissen von jener Gerechtigkeit, die sich auf das Gesetz gründet und die ich mir durch eigene Leistungen erwerbe. Vielmehr geht es mir um die Gerechtigkeit, die uns durch den Glauben an Christus geschenkt wird – die Gerechtigkeit, die von Gott kommt und deren Grundlage der Glaube ist.“</a:t>
            </a:r>
          </a:p>
        </p:txBody>
      </p:sp>
      <p:sp>
        <p:nvSpPr>
          <p:cNvPr id="5" name="Rectangle 3"/>
          <p:cNvSpPr>
            <a:spLocks noChangeArrowheads="1"/>
          </p:cNvSpPr>
          <p:nvPr/>
        </p:nvSpPr>
        <p:spPr bwMode="auto">
          <a:xfrm>
            <a:off x="2411759" y="5085184"/>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Philipper-Brief 3,9</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544786631"/>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35496" y="116632"/>
            <a:ext cx="8928992" cy="486287"/>
          </a:xfrm>
          <a:noFill/>
          <a:ln/>
        </p:spPr>
        <p:txBody>
          <a:bodyPr wrap="square" anchor="t">
            <a:spAutoFit/>
          </a:bodyPr>
          <a:lstStyle/>
          <a:p>
            <a:pPr marL="1117600" indent="-1117600" algn="l"/>
            <a:r>
              <a:rPr lang="de-DE" sz="3200" dirty="0" smtClean="0">
                <a:ln>
                  <a:solidFill>
                    <a:schemeClr val="accent3">
                      <a:lumMod val="10000"/>
                    </a:schemeClr>
                  </a:solidFill>
                </a:ln>
                <a:solidFill>
                  <a:schemeClr val="bg1"/>
                </a:solidFill>
              </a:rPr>
              <a:t>II.   Befähigt zur vollmächtigen Mission</a:t>
            </a:r>
            <a:endParaRPr lang="de-CH" sz="3200" dirty="0">
              <a:ln>
                <a:solidFill>
                  <a:schemeClr val="accent3">
                    <a:lumMod val="10000"/>
                  </a:schemeClr>
                </a:solidFill>
              </a:ln>
              <a:solidFill>
                <a:schemeClr val="bg1"/>
              </a:solidFill>
            </a:endParaRPr>
          </a:p>
        </p:txBody>
      </p:sp>
      <p:sp>
        <p:nvSpPr>
          <p:cNvPr id="3" name="Rectangle 5"/>
          <p:cNvSpPr txBox="1">
            <a:spLocks noChangeArrowheads="1"/>
          </p:cNvSpPr>
          <p:nvPr/>
        </p:nvSpPr>
        <p:spPr bwMode="auto">
          <a:xfrm>
            <a:off x="107504" y="2340454"/>
            <a:ext cx="8784976" cy="683264"/>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lvl1pPr algn="ctr" rtl="0" fontAlgn="base">
              <a:lnSpc>
                <a:spcPct val="80000"/>
              </a:lnSpc>
              <a:spcBef>
                <a:spcPct val="0"/>
              </a:spcBef>
              <a:spcAft>
                <a:spcPct val="0"/>
              </a:spcAft>
              <a:defRPr sz="44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a:lstStyle>
          <a:p>
            <a:pPr marL="1117600" indent="-1117600" algn="r"/>
            <a:r>
              <a:rPr lang="de-DE" sz="4800" dirty="0" smtClean="0">
                <a:ln>
                  <a:solidFill>
                    <a:schemeClr val="accent3">
                      <a:lumMod val="10000"/>
                    </a:schemeClr>
                  </a:solidFill>
                </a:ln>
                <a:solidFill>
                  <a:srgbClr val="FFFF00"/>
                </a:solidFill>
              </a:rPr>
              <a:t>C. Das Gericht</a:t>
            </a:r>
            <a:endParaRPr lang="de-CH" sz="4800" dirty="0">
              <a:ln>
                <a:solidFill>
                  <a:schemeClr val="accent3">
                    <a:lumMod val="10000"/>
                  </a:schemeClr>
                </a:solidFill>
              </a:ln>
              <a:solidFill>
                <a:srgbClr val="FFFF00"/>
              </a:solidFill>
            </a:endParaRPr>
          </a:p>
        </p:txBody>
      </p:sp>
    </p:spTree>
    <p:extLst>
      <p:ext uri="{BB962C8B-B14F-4D97-AF65-F5344CB8AC3E}">
        <p14:creationId xmlns:p14="http://schemas.microsoft.com/office/powerpoint/2010/main" val="3484187721"/>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82367"/>
            <a:ext cx="7776864"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„Und was das Gericht betrifft, wird er ihnen zeigen, dass der Herrscher dieser Welt verurteilt ist.“</a:t>
            </a:r>
          </a:p>
        </p:txBody>
      </p:sp>
      <p:sp>
        <p:nvSpPr>
          <p:cNvPr id="5" name="Rectangle 3"/>
          <p:cNvSpPr>
            <a:spLocks noChangeArrowheads="1"/>
          </p:cNvSpPr>
          <p:nvPr/>
        </p:nvSpPr>
        <p:spPr bwMode="auto">
          <a:xfrm>
            <a:off x="2411760" y="2524834"/>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16,11</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367279235"/>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50000" b="-50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16632"/>
            <a:ext cx="7704856"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„Jetzt ist für diese Welt die Stunde des Gerichts gekommen; jetzt wird der Herrscher dieser Welt hinausgeworfen werden.“</a:t>
            </a:r>
          </a:p>
        </p:txBody>
      </p:sp>
      <p:sp>
        <p:nvSpPr>
          <p:cNvPr id="5" name="Rectangle 3"/>
          <p:cNvSpPr>
            <a:spLocks noChangeArrowheads="1"/>
          </p:cNvSpPr>
          <p:nvPr/>
        </p:nvSpPr>
        <p:spPr bwMode="auto">
          <a:xfrm>
            <a:off x="2267744" y="3573016"/>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Johannes-Evangelium 12,31</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093501261"/>
      </p:ext>
    </p:extLst>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79398" y="116632"/>
            <a:ext cx="7704856"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„Jesus hat uns aus der Gewalt der Finsternis befreit und hat uns in das Reich versetzt, in dem sein geliebter Sohn regiert.“</a:t>
            </a:r>
          </a:p>
        </p:txBody>
      </p:sp>
      <p:sp>
        <p:nvSpPr>
          <p:cNvPr id="5" name="Rectangle 3"/>
          <p:cNvSpPr>
            <a:spLocks noChangeArrowheads="1"/>
          </p:cNvSpPr>
          <p:nvPr/>
        </p:nvSpPr>
        <p:spPr bwMode="auto">
          <a:xfrm>
            <a:off x="1979712" y="3284075"/>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Kolosser-Brief 1,13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991679802"/>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16632"/>
            <a:ext cx="7704856" cy="193899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„Der in euch lebt, ist grösser und stärker als der, von dem die Welt beherrscht wird.“</a:t>
            </a:r>
          </a:p>
        </p:txBody>
      </p:sp>
      <p:sp>
        <p:nvSpPr>
          <p:cNvPr id="5" name="Rectangle 3"/>
          <p:cNvSpPr>
            <a:spLocks noChangeArrowheads="1"/>
          </p:cNvSpPr>
          <p:nvPr/>
        </p:nvSpPr>
        <p:spPr bwMode="auto">
          <a:xfrm>
            <a:off x="2267744" y="2204864"/>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1.Johannes-Brief 4,4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735091596"/>
      </p:ext>
    </p:extLst>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431800" y="404813"/>
            <a:ext cx="7092950" cy="1152525"/>
          </a:xfrm>
        </p:spPr>
        <p:txBody>
          <a:bodyPr/>
          <a:lstStyle/>
          <a:p>
            <a:pPr algn="l"/>
            <a:r>
              <a:rPr lang="de-CH" sz="6600" dirty="0">
                <a:ln>
                  <a:solidFill>
                    <a:schemeClr val="accent3">
                      <a:lumMod val="10000"/>
                    </a:schemeClr>
                  </a:solidFill>
                </a:ln>
                <a:solidFill>
                  <a:schemeClr val="bg1"/>
                </a:solidFill>
              </a:rPr>
              <a:t>Schlussgedanke</a:t>
            </a:r>
            <a:r>
              <a:rPr lang="de-DE" sz="6600" dirty="0">
                <a:ln>
                  <a:solidFill>
                    <a:schemeClr val="accent3">
                      <a:lumMod val="10000"/>
                    </a:schemeClr>
                  </a:solidFill>
                </a:ln>
                <a:solidFill>
                  <a:schemeClr val="bg1"/>
                </a:solidFill>
              </a:rPr>
              <a:t> </a:t>
            </a:r>
            <a:endParaRPr lang="de-CH" sz="6600" dirty="0">
              <a:ln>
                <a:solidFill>
                  <a:schemeClr val="accent3">
                    <a:lumMod val="10000"/>
                  </a:schemeClr>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85575" y="44624"/>
            <a:ext cx="7006705" cy="440120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„Ihr habt das Evangelium gehört; es wurde euch von denen verkündet, die dafür mit dem Heiligen Geist ausgerüstet waren, den Gott vom Himmel gesandt hat.“</a:t>
            </a:r>
          </a:p>
        </p:txBody>
      </p:sp>
      <p:sp>
        <p:nvSpPr>
          <p:cNvPr id="744451" name="Rectangle 3"/>
          <p:cNvSpPr>
            <a:spLocks noChangeArrowheads="1"/>
          </p:cNvSpPr>
          <p:nvPr/>
        </p:nvSpPr>
        <p:spPr bwMode="auto">
          <a:xfrm>
            <a:off x="1043608" y="4437112"/>
            <a:ext cx="530376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1.Petrus-Brief 1,12</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791159719"/>
      </p:ext>
    </p:extLst>
  </p:cSld>
  <p:clrMapOvr>
    <a:masterClrMapping/>
  </p:clrMapOvr>
  <p:transition spd="slow">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35907"/>
            <a:ext cx="6264696" cy="440120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„Gott hat uns nicht einen Geist der Ängstlichkeit gegeben, </a:t>
            </a:r>
            <a:r>
              <a:rPr lang="de-CH" sz="4000" kern="1200" dirty="0" smtClean="0">
                <a:ln>
                  <a:solidFill>
                    <a:srgbClr val="000000"/>
                  </a:solidFill>
                </a:ln>
                <a:ea typeface="+mn-ea"/>
                <a:cs typeface="+mn-cs"/>
              </a:rPr>
              <a:t>sondern</a:t>
            </a:r>
            <a:br>
              <a:rPr lang="de-CH" sz="4000" kern="1200" dirty="0" smtClean="0">
                <a:ln>
                  <a:solidFill>
                    <a:srgbClr val="000000"/>
                  </a:solidFill>
                </a:ln>
                <a:ea typeface="+mn-ea"/>
                <a:cs typeface="+mn-cs"/>
              </a:rPr>
            </a:br>
            <a:r>
              <a:rPr lang="de-CH" sz="4000" kern="1200" dirty="0" smtClean="0">
                <a:ln>
                  <a:solidFill>
                    <a:srgbClr val="000000"/>
                  </a:solidFill>
                </a:ln>
                <a:ea typeface="+mn-ea"/>
                <a:cs typeface="+mn-cs"/>
              </a:rPr>
              <a:t>den </a:t>
            </a:r>
            <a:r>
              <a:rPr lang="de-CH" sz="4000" kern="1200" dirty="0">
                <a:ln>
                  <a:solidFill>
                    <a:srgbClr val="000000"/>
                  </a:solidFill>
                </a:ln>
                <a:ea typeface="+mn-ea"/>
                <a:cs typeface="+mn-cs"/>
              </a:rPr>
              <a:t>Geist </a:t>
            </a:r>
            <a:r>
              <a:rPr lang="de-CH" sz="4000" kern="1200" dirty="0" smtClean="0">
                <a:ln>
                  <a:solidFill>
                    <a:srgbClr val="000000"/>
                  </a:solidFill>
                </a:ln>
                <a:ea typeface="+mn-ea"/>
                <a:cs typeface="+mn-cs"/>
              </a:rPr>
              <a:t>der</a:t>
            </a:r>
            <a:br>
              <a:rPr lang="de-CH" sz="4000" kern="1200" dirty="0" smtClean="0">
                <a:ln>
                  <a:solidFill>
                    <a:srgbClr val="000000"/>
                  </a:solidFill>
                </a:ln>
                <a:ea typeface="+mn-ea"/>
                <a:cs typeface="+mn-cs"/>
              </a:rPr>
            </a:br>
            <a:r>
              <a:rPr lang="de-CH" sz="4000" kern="1200" dirty="0" smtClean="0">
                <a:ln>
                  <a:solidFill>
                    <a:srgbClr val="000000"/>
                  </a:solidFill>
                </a:ln>
                <a:ea typeface="+mn-ea"/>
                <a:cs typeface="+mn-cs"/>
              </a:rPr>
              <a:t>Kraft</a:t>
            </a:r>
            <a:r>
              <a:rPr lang="de-CH" sz="4000" kern="1200" dirty="0">
                <a:ln>
                  <a:solidFill>
                    <a:srgbClr val="000000"/>
                  </a:solidFill>
                </a:ln>
                <a:ea typeface="+mn-ea"/>
                <a:cs typeface="+mn-cs"/>
              </a:rPr>
              <a:t>, </a:t>
            </a:r>
            <a:r>
              <a:rPr lang="de-CH" sz="4000" kern="1200" dirty="0" smtClean="0">
                <a:ln>
                  <a:solidFill>
                    <a:srgbClr val="000000"/>
                  </a:solidFill>
                </a:ln>
                <a:ea typeface="+mn-ea"/>
                <a:cs typeface="+mn-cs"/>
              </a:rPr>
              <a:t>der</a:t>
            </a:r>
            <a:br>
              <a:rPr lang="de-CH" sz="4000" kern="1200" dirty="0" smtClean="0">
                <a:ln>
                  <a:solidFill>
                    <a:srgbClr val="000000"/>
                  </a:solidFill>
                </a:ln>
                <a:ea typeface="+mn-ea"/>
                <a:cs typeface="+mn-cs"/>
              </a:rPr>
            </a:br>
            <a:r>
              <a:rPr lang="de-CH" sz="4000" kern="1200" dirty="0" smtClean="0">
                <a:ln>
                  <a:solidFill>
                    <a:srgbClr val="000000"/>
                  </a:solidFill>
                </a:ln>
                <a:ea typeface="+mn-ea"/>
                <a:cs typeface="+mn-cs"/>
              </a:rPr>
              <a:t>Liebe und</a:t>
            </a:r>
            <a:br>
              <a:rPr lang="de-CH" sz="4000" kern="1200" dirty="0" smtClean="0">
                <a:ln>
                  <a:solidFill>
                    <a:srgbClr val="000000"/>
                  </a:solidFill>
                </a:ln>
                <a:ea typeface="+mn-ea"/>
                <a:cs typeface="+mn-cs"/>
              </a:rPr>
            </a:br>
            <a:r>
              <a:rPr lang="de-CH" sz="4000" kern="1200" dirty="0" smtClean="0">
                <a:ln>
                  <a:solidFill>
                    <a:srgbClr val="000000"/>
                  </a:solidFill>
                </a:ln>
                <a:ea typeface="+mn-ea"/>
                <a:cs typeface="+mn-cs"/>
              </a:rPr>
              <a:t>der </a:t>
            </a:r>
            <a:r>
              <a:rPr lang="de-CH" sz="4000" kern="1200" dirty="0">
                <a:ln>
                  <a:solidFill>
                    <a:srgbClr val="000000"/>
                  </a:solidFill>
                </a:ln>
                <a:ea typeface="+mn-ea"/>
                <a:cs typeface="+mn-cs"/>
              </a:rPr>
              <a:t>Besonnenheit.“</a:t>
            </a:r>
          </a:p>
        </p:txBody>
      </p:sp>
      <p:sp>
        <p:nvSpPr>
          <p:cNvPr id="5" name="Rectangle 3"/>
          <p:cNvSpPr>
            <a:spLocks noChangeArrowheads="1"/>
          </p:cNvSpPr>
          <p:nvPr/>
        </p:nvSpPr>
        <p:spPr bwMode="auto">
          <a:xfrm>
            <a:off x="611560" y="4653136"/>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2.Timotheus-Brief 1,7</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2162702"/>
      </p:ext>
    </p:extLst>
  </p:cSld>
  <p:clrMapOvr>
    <a:masterClrMapping/>
  </p:clrMapOvr>
  <p:transition spd="slow">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33586"/>
            <a:ext cx="7416824" cy="353943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„Wenn jene Zeit kommt, sollt ihr euch daran erinnern können, dass ich euch diese Dinge angekündigt habe. Darum spreche ich im Voraus mit euch darüber. Bisher habe ich nicht mit euch darüber gesprochen, weil ich ja bei euch war.“</a:t>
            </a:r>
          </a:p>
        </p:txBody>
      </p:sp>
      <p:sp>
        <p:nvSpPr>
          <p:cNvPr id="744451" name="Rectangle 3"/>
          <p:cNvSpPr>
            <a:spLocks noChangeArrowheads="1"/>
          </p:cNvSpPr>
          <p:nvPr/>
        </p:nvSpPr>
        <p:spPr bwMode="auto">
          <a:xfrm>
            <a:off x="3119410" y="3717032"/>
            <a:ext cx="566380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Johannes-Evangelium 16,4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319893993"/>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712968" cy="378565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„Aber jetzt gehe ich zu dem, der mich gesandt hat. Und keiner von euch fragt mich: ›Wohin gehst du?‹ Denn ihr seid erfüllt von tiefer Traurigkeit über das, was ich euch sage.“</a:t>
            </a:r>
          </a:p>
        </p:txBody>
      </p:sp>
      <p:sp>
        <p:nvSpPr>
          <p:cNvPr id="5" name="Rectangle 3"/>
          <p:cNvSpPr>
            <a:spLocks noChangeArrowheads="1"/>
          </p:cNvSpPr>
          <p:nvPr/>
        </p:nvSpPr>
        <p:spPr bwMode="auto">
          <a:xfrm>
            <a:off x="2483768" y="3789040"/>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16,5-6</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062055104"/>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7" y="35907"/>
            <a:ext cx="7848871" cy="440120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„Doch glaubt mir: Es ist gut für euch, dass ich weggehe. Denn wenn ich nicht von euch wegginge, käme der Helfer nicht zu euch; wenn ich aber gehe, werde ich ihn zu euch senden.“</a:t>
            </a:r>
          </a:p>
        </p:txBody>
      </p:sp>
      <p:sp>
        <p:nvSpPr>
          <p:cNvPr id="5" name="Rectangle 3"/>
          <p:cNvSpPr>
            <a:spLocks noChangeArrowheads="1"/>
          </p:cNvSpPr>
          <p:nvPr/>
        </p:nvSpPr>
        <p:spPr bwMode="auto">
          <a:xfrm>
            <a:off x="2555776" y="4293096"/>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16,7</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513674377"/>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929563"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„Und wenn er kommt, wird er der Welt zeigen, dass sie im Unrecht ist; er wird den Menschen die Augen öffnen für die Sünde, für die Gerechtigkeit und für das Gericht.“</a:t>
            </a:r>
          </a:p>
        </p:txBody>
      </p:sp>
      <p:sp>
        <p:nvSpPr>
          <p:cNvPr id="5" name="Rectangle 3"/>
          <p:cNvSpPr>
            <a:spLocks noChangeArrowheads="1"/>
          </p:cNvSpPr>
          <p:nvPr/>
        </p:nvSpPr>
        <p:spPr bwMode="auto">
          <a:xfrm>
            <a:off x="2555776" y="3573016"/>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16,8</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971698889"/>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929563" cy="193899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„Er wird ihnen zeigen, worin ihre Sünde besteht: darin, dass sie nicht an mich glauben.“</a:t>
            </a:r>
          </a:p>
        </p:txBody>
      </p:sp>
      <p:sp>
        <p:nvSpPr>
          <p:cNvPr id="5" name="Rectangle 3"/>
          <p:cNvSpPr>
            <a:spLocks noChangeArrowheads="1"/>
          </p:cNvSpPr>
          <p:nvPr/>
        </p:nvSpPr>
        <p:spPr bwMode="auto">
          <a:xfrm>
            <a:off x="2483768" y="2348880"/>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16,9</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105615680"/>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2877"/>
            <a:ext cx="8929563"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„Er wird ihnen zeigen, worin sich Gottes Gerechtigkeit erweist: darin, dass ich zum Vater gehe, wenn ich euch verlasse und ihr mich nicht mehr seht.“</a:t>
            </a:r>
          </a:p>
        </p:txBody>
      </p:sp>
      <p:sp>
        <p:nvSpPr>
          <p:cNvPr id="5" name="Rectangle 3"/>
          <p:cNvSpPr>
            <a:spLocks noChangeArrowheads="1"/>
          </p:cNvSpPr>
          <p:nvPr/>
        </p:nvSpPr>
        <p:spPr bwMode="auto">
          <a:xfrm>
            <a:off x="2483768" y="3284984"/>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16,10</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156192729"/>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Tahoma"/>
        <a:ea typeface=""/>
        <a:cs typeface=""/>
      </a:majorFont>
      <a:minorFont>
        <a:latin typeface="Tahom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967</Words>
  <Application>Microsoft Office PowerPoint</Application>
  <PresentationFormat>Bildschirmpräsentation (4:3)</PresentationFormat>
  <Paragraphs>73</Paragraphs>
  <Slides>39</Slides>
  <Notes>0</Notes>
  <HiddenSlides>0</HiddenSlides>
  <MMClips>0</MMClips>
  <ScaleCrop>false</ScaleCrop>
  <HeadingPairs>
    <vt:vector size="4" baseType="variant">
      <vt:variant>
        <vt:lpstr>Design</vt:lpstr>
      </vt:variant>
      <vt:variant>
        <vt:i4>3</vt:i4>
      </vt:variant>
      <vt:variant>
        <vt:lpstr>Folientitel</vt:lpstr>
      </vt:variant>
      <vt:variant>
        <vt:i4>39</vt:i4>
      </vt:variant>
    </vt:vector>
  </HeadingPairs>
  <TitlesOfParts>
    <vt:vector size="42" baseType="lpstr">
      <vt:lpstr>01072134</vt:lpstr>
      <vt:lpstr>1_01072134</vt:lpstr>
      <vt:lpstr>Selling a Product or Service</vt:lpstr>
      <vt:lpstr>Der Heilige Geist missioniert</vt:lpstr>
      <vt:lpstr>„Ich sage euch diese Dinge, damit ihr euch durch nichts vom Glauben abbringen lasst.“</vt:lpstr>
      <vt:lpstr>„Die Nöte, die wir jetzt durchmachen, sind nur eine kleine Last und gehen bald vorüber, und sie bringen uns etwas, was von unvergleichlich viel grösserem Gewicht ist: eine unvorstellbare und alles überragende Herrlichkeit, die nie vergeht.“</vt:lpstr>
      <vt:lpstr>„Wenn jene Zeit kommt, sollt ihr euch daran erinnern können, dass ich euch diese Dinge angekündigt habe. Darum spreche ich im Voraus mit euch darüber. Bisher habe ich nicht mit euch darüber gesprochen, weil ich ja bei euch war.“</vt:lpstr>
      <vt:lpstr>„Aber jetzt gehe ich zu dem, der mich gesandt hat. Und keiner von euch fragt mich: ›Wohin gehst du?‹ Denn ihr seid erfüllt von tiefer Traurigkeit über das, was ich euch sage.“</vt:lpstr>
      <vt:lpstr>„Doch glaubt mir: Es ist gut für euch, dass ich weggehe. Denn wenn ich nicht von euch wegginge, käme der Helfer nicht zu euch; wenn ich aber gehe, werde ich ihn zu euch senden.“</vt:lpstr>
      <vt:lpstr>„Und wenn er kommt, wird er der Welt zeigen, dass sie im Unrecht ist; er wird den Menschen die Augen öffnen für die Sünde, für die Gerechtigkeit und für das Gericht.“</vt:lpstr>
      <vt:lpstr>„Er wird ihnen zeigen, worin ihre Sünde besteht: darin, dass sie nicht an mich glauben.“</vt:lpstr>
      <vt:lpstr>„Er wird ihnen zeigen, worin sich Gottes Gerechtigkeit erweist: darin, dass ich zum Vater gehe, wenn ich euch verlasse und ihr mich nicht mehr seht.“</vt:lpstr>
      <vt:lpstr>„Und was das Gericht betrifft, wird er ihnen zeigen, dass der Herrscher dieser Welt verurteilt ist.“</vt:lpstr>
      <vt:lpstr>Erfüllt von tiefer Traurigkeit</vt:lpstr>
      <vt:lpstr>„Jetzt gehe ich zu dem, der mich gesandt hat. Und keiner von euch fragt mich: ›Wohin gehst du?‹“</vt:lpstr>
      <vt:lpstr>„Ihr seid erfüllt von tiefer Traurigkeit über das, was ich euch sage.“</vt:lpstr>
      <vt:lpstr>„Wenn ihr mich wirklich lieben würdet, würdet ihr euch freuen, dass ich zum Vater gehe; denn der Vater ist grösser als ich.“</vt:lpstr>
      <vt:lpstr>„…damit ihr nicht um sie trauert wie die Menschen, die keine Hoffnung haben.“</vt:lpstr>
      <vt:lpstr>„Glaubt mir: Es ist gut für euch, dass ich weggehe. Denn wenn ich nicht von euch wegginge, käme der Helfer nicht zu euch; wenn ich aber gehe, werde ich ihn zu euch senden.“</vt:lpstr>
      <vt:lpstr>II.   Befähigt zur vollmächtigen Mission</vt:lpstr>
      <vt:lpstr>„Und wenn er kommt, wird er der Welt zeigen, dass sie im Unrecht ist; er wird den Menschen die Augen öffnen für die Sünde, für die Gerechtigkeit und für das Gericht.“</vt:lpstr>
      <vt:lpstr>„Die Zuhörer waren von dem, was Petrus sagte, bis ins Innerste getroffen.“</vt:lpstr>
      <vt:lpstr>„Wenn der Heilige Geist auf euch herabkommt, werdet ihr mit seiner Kraft ausgerüstet werden, und das wird euch dazu befähigen, meine Zeugen zu sein.“</vt:lpstr>
      <vt:lpstr>„Die Unerschrockenheit, mit der Petrus und Johannes sich verteidigten, machte grossen Eindruck auf die Mitglieder des Hohen Rates, zumal es sich bei den beiden offensichtlich um einfache Leute ohne besondere Ausbildung in der Heiligen Schrift handelte.“</vt:lpstr>
      <vt:lpstr>„Was meine Verkündigung kennzeichnete, waren nicht Überredungskunst und kluge Worte; es war das machtvolle Wirken von Gottes Geist.“</vt:lpstr>
      <vt:lpstr>„Während sie uns zuhörte, öffnete ihr der Herr das Herz, so dass sie das, was Paulus sagte, bereitwillig aufnahm.“</vt:lpstr>
      <vt:lpstr>PowerPoint-Präsentation</vt:lpstr>
      <vt:lpstr>II.   Befähigt zur vollmächtigen Mission</vt:lpstr>
      <vt:lpstr>„Er wird ihnen zeigen, worin ihre Sünde besteht: darin, dass sie nicht an mich glauben.“</vt:lpstr>
      <vt:lpstr>„Wer an den Sohn glaubt, hat das ewige Leben. Wer dem Sohn nicht gehorcht, wird das Leben nicht sehen; der Zorn Gottes bleibt auf ihm.“</vt:lpstr>
      <vt:lpstr>II.   Befähigt zur vollmächtigen Mission</vt:lpstr>
      <vt:lpstr>„Er wird ihnen zeigen, worin sich Gottes Gerechtigkeit erweist: darin, dass ich zum Vater gehe, wenn ich euch verlasse und ihr mich nicht mehr seht.“</vt:lpstr>
      <vt:lpstr>„Ich will nichts mehr wissen von jener Gerechtigkeit, die sich auf das Gesetz gründet und die ich mir durch eigene Leistungen erwerbe. Vielmehr geht es mir um die Gerechtigkeit, die uns durch den Glauben an Christus geschenkt wird – die Gerechtigkeit, die von Gott kommt und deren Grundlage der Glaube ist.“</vt:lpstr>
      <vt:lpstr>II.   Befähigt zur vollmächtigen Mission</vt:lpstr>
      <vt:lpstr>„Und was das Gericht betrifft, wird er ihnen zeigen, dass der Herrscher dieser Welt verurteilt ist.“</vt:lpstr>
      <vt:lpstr>„Jetzt ist für diese Welt die Stunde des Gerichts gekommen; jetzt wird der Herrscher dieser Welt hinausgeworfen werden.“</vt:lpstr>
      <vt:lpstr>„Jesus hat uns aus der Gewalt der Finsternis befreit und hat uns in das Reich versetzt, in dem sein geliebter Sohn regiert.“</vt:lpstr>
      <vt:lpstr>„Der in euch lebt, ist grösser und stärker als der, von dem die Welt beherrscht wird.“</vt:lpstr>
      <vt:lpstr>Schlussgedanke </vt:lpstr>
      <vt:lpstr>„Ihr habt das Evangelium gehört; es wurde euch von denen verkündet, die dafür mit dem Heiligen Geist ausgerüstet waren, den Gott vom Himmel gesandt hat.“</vt:lpstr>
      <vt:lpstr>„Gott hat uns nicht einen Geist der Ängstlichkeit gegeben, sondern den Geist der Kraft, der Liebe und der Besonnenheit.“</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 Jesus über den Heiligen Geist sagt - Teil 2/3 - Der Heilige Geist missioniert - Folien</dc:title>
  <dc:creator>Jürg Birnstiel</dc:creator>
  <cp:lastModifiedBy>Me</cp:lastModifiedBy>
  <cp:revision>1027</cp:revision>
  <cp:lastPrinted>1601-01-01T00:00:00Z</cp:lastPrinted>
  <dcterms:created xsi:type="dcterms:W3CDTF">2005-04-13T18:10:29Z</dcterms:created>
  <dcterms:modified xsi:type="dcterms:W3CDTF">2011-07-13T21:05:09Z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