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4"/>
  </p:notesMasterIdLst>
  <p:handoutMasterIdLst>
    <p:handoutMasterId r:id="rId35"/>
  </p:handoutMasterIdLst>
  <p:sldIdLst>
    <p:sldId id="300" r:id="rId2"/>
    <p:sldId id="257" r:id="rId3"/>
    <p:sldId id="302" r:id="rId4"/>
    <p:sldId id="303" r:id="rId5"/>
    <p:sldId id="301" r:id="rId6"/>
    <p:sldId id="304" r:id="rId7"/>
    <p:sldId id="305" r:id="rId8"/>
    <p:sldId id="306" r:id="rId9"/>
    <p:sldId id="307" r:id="rId10"/>
    <p:sldId id="308" r:id="rId11"/>
    <p:sldId id="309" r:id="rId12"/>
    <p:sldId id="258" r:id="rId13"/>
    <p:sldId id="310" r:id="rId14"/>
    <p:sldId id="311" r:id="rId15"/>
    <p:sldId id="312" r:id="rId16"/>
    <p:sldId id="313" r:id="rId17"/>
    <p:sldId id="326" r:id="rId18"/>
    <p:sldId id="314" r:id="rId19"/>
    <p:sldId id="315" r:id="rId20"/>
    <p:sldId id="316" r:id="rId21"/>
    <p:sldId id="317" r:id="rId22"/>
    <p:sldId id="318" r:id="rId23"/>
    <p:sldId id="319" r:id="rId24"/>
    <p:sldId id="320" r:id="rId25"/>
    <p:sldId id="321" r:id="rId26"/>
    <p:sldId id="322" r:id="rId27"/>
    <p:sldId id="323" r:id="rId28"/>
    <p:sldId id="324" r:id="rId29"/>
    <p:sldId id="325" r:id="rId30"/>
    <p:sldId id="259" r:id="rId31"/>
    <p:sldId id="327" r:id="rId32"/>
    <p:sldId id="328" r:id="rId3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902"/>
            <a:ext cx="8784976" cy="3477875"/>
          </a:xfrm>
        </p:spPr>
        <p:txBody>
          <a:bodyPr>
            <a:spAutoFit/>
          </a:bodyPr>
          <a:lstStyle/>
          <a:p>
            <a:pPr algn="l"/>
            <a:r>
              <a:rPr lang="de-DE" altLang="de-DE" sz="11000" dirty="0" smtClean="0">
                <a:solidFill>
                  <a:srgbClr val="000000"/>
                </a:solidFill>
                <a:effectLst/>
                <a:latin typeface="Univers LT Std 47 Cn Lt" pitchFamily="34" charset="0"/>
              </a:rPr>
              <a:t>Du hörst</a:t>
            </a:r>
            <a:br>
              <a:rPr lang="de-DE" altLang="de-DE" sz="11000" dirty="0" smtClean="0">
                <a:solidFill>
                  <a:srgbClr val="000000"/>
                </a:solidFill>
                <a:effectLst/>
                <a:latin typeface="Univers LT Std 47 Cn Lt" pitchFamily="34" charset="0"/>
              </a:rPr>
            </a:br>
            <a:r>
              <a:rPr lang="de-DE" altLang="de-DE" sz="11000" dirty="0" smtClean="0">
                <a:solidFill>
                  <a:srgbClr val="000000"/>
                </a:solidFill>
                <a:effectLst/>
                <a:latin typeface="Univers LT Std 47 Cn Lt" pitchFamily="34" charset="0"/>
              </a:rPr>
              <a:t>mir zu!</a:t>
            </a:r>
            <a:endParaRPr lang="de-DE" altLang="de-DE" sz="11000" dirty="0">
              <a:solidFill>
                <a:srgbClr val="000000"/>
              </a:solidFill>
              <a:effectLst/>
              <a:latin typeface="Univers LT Std 47 Cn Lt" pitchFamily="34" charset="0"/>
            </a:endParaRPr>
          </a:p>
        </p:txBody>
      </p:sp>
      <p:sp>
        <p:nvSpPr>
          <p:cNvPr id="409603" name="Rectangle 3"/>
          <p:cNvSpPr>
            <a:spLocks noGrp="1" noChangeArrowheads="1"/>
          </p:cNvSpPr>
          <p:nvPr>
            <p:ph type="subTitle" idx="1"/>
          </p:nvPr>
        </p:nvSpPr>
        <p:spPr>
          <a:xfrm>
            <a:off x="2612333" y="4149080"/>
            <a:ext cx="6400800" cy="369332"/>
          </a:xfrm>
        </p:spPr>
        <p:txBody>
          <a:bodyPr>
            <a:spAutoFit/>
          </a:bodyPr>
          <a:lstStyle/>
          <a:p>
            <a:pPr algn="r"/>
            <a:r>
              <a:rPr lang="de-DE" altLang="de-DE" sz="1800" dirty="0" smtClean="0">
                <a:solidFill>
                  <a:srgbClr val="000000"/>
                </a:solidFill>
                <a:effectLst/>
                <a:latin typeface="Univers LT Std 47 Cn Lt" pitchFamily="34" charset="0"/>
              </a:rPr>
              <a:t>Reihe: Unser Vater! (1/6)</a:t>
            </a:r>
            <a:endParaRPr lang="de-DE" altLang="de-DE" sz="1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187624" y="5688119"/>
            <a:ext cx="6400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kern="0" dirty="0" smtClean="0">
                <a:solidFill>
                  <a:srgbClr val="000000"/>
                </a:solidFill>
                <a:effectLst/>
                <a:latin typeface="Univers LT Std 47 Cn Lt" pitchFamily="34" charset="0"/>
              </a:rPr>
              <a:t>Matthäus-Evangelium 6,5-8</a:t>
            </a:r>
            <a:endParaRPr lang="de-DE" altLang="de-DE" kern="0" dirty="0">
              <a:solidFill>
                <a:srgbClr val="000000"/>
              </a:solidFill>
              <a:effectLst/>
              <a:latin typeface="Univers LT Std 47 Cn Lt" pitchFamily="34" charset="0"/>
            </a:endParaRPr>
          </a:p>
        </p:txBody>
      </p:sp>
    </p:spTree>
    <p:extLst>
      <p:ext uri="{BB962C8B-B14F-4D97-AF65-F5344CB8AC3E}">
        <p14:creationId xmlns:p14="http://schemas.microsoft.com/office/powerpoint/2010/main" val="1805555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760640" cy="2862322"/>
          </a:xfrm>
        </p:spPr>
        <p:txBody>
          <a:bodyPr wrap="square">
            <a:spAutoFit/>
          </a:bodyPr>
          <a:lstStyle/>
          <a:p>
            <a:pPr algn="l"/>
            <a:r>
              <a:rPr lang="de-CH" altLang="de-DE" sz="3600" dirty="0">
                <a:solidFill>
                  <a:srgbClr val="000000"/>
                </a:solidFill>
                <a:effectLst/>
                <a:latin typeface="Univers LT Std 47 Cn Lt" pitchFamily="34" charset="0"/>
              </a:rPr>
              <a:t>„Beim Beten sollt ihr nicht leere Worte aneinander reihen wie die Heiden, die Gott nicht kennen. Sie meinen, sie werden erhört, wenn sie viele Worte machen.“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6,7</a:t>
            </a:r>
            <a:endParaRPr lang="de-DE" altLang="de-DE" sz="2400" dirty="0">
              <a:latin typeface="Univers LT Std 47 Cn Lt" pitchFamily="34" charset="0"/>
            </a:endParaRPr>
          </a:p>
        </p:txBody>
      </p:sp>
    </p:spTree>
    <p:extLst>
      <p:ext uri="{BB962C8B-B14F-4D97-AF65-F5344CB8AC3E}">
        <p14:creationId xmlns:p14="http://schemas.microsoft.com/office/powerpoint/2010/main" val="2262769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5184576" cy="2308324"/>
          </a:xfrm>
        </p:spPr>
        <p:txBody>
          <a:bodyPr wrap="square">
            <a:spAutoFit/>
          </a:bodyPr>
          <a:lstStyle/>
          <a:p>
            <a:pPr algn="l"/>
            <a:r>
              <a:rPr lang="de-CH" altLang="de-DE" sz="3600" dirty="0">
                <a:solidFill>
                  <a:srgbClr val="000000"/>
                </a:solidFill>
                <a:effectLst/>
                <a:latin typeface="Univers LT Std 47 Cn Lt" pitchFamily="34" charset="0"/>
              </a:rPr>
              <a:t>„Macht es nicht wie sie, denn euer Vater weiss, was ihr braucht, und zwar schon bevor ihr ihn darum bittet.“</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6,8</a:t>
            </a:r>
            <a:endParaRPr lang="de-DE" altLang="de-DE" sz="2400" dirty="0">
              <a:latin typeface="Univers LT Std 47 Cn Lt" pitchFamily="34" charset="0"/>
            </a:endParaRPr>
          </a:p>
        </p:txBody>
      </p:sp>
    </p:spTree>
    <p:extLst>
      <p:ext uri="{BB962C8B-B14F-4D97-AF65-F5344CB8AC3E}">
        <p14:creationId xmlns:p14="http://schemas.microsoft.com/office/powerpoint/2010/main" val="326660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8784976" cy="1754326"/>
          </a:xfrm>
        </p:spPr>
        <p:txBody>
          <a:bodyPr>
            <a:spAutoFit/>
          </a:bodyPr>
          <a:lstStyle/>
          <a:p>
            <a:pPr algn="l"/>
            <a:r>
              <a:rPr lang="de-DE" altLang="de-DE" dirty="0" smtClean="0">
                <a:solidFill>
                  <a:srgbClr val="000000"/>
                </a:solidFill>
                <a:effectLst/>
                <a:latin typeface="Univers LT Std 47 Cn Lt" pitchFamily="34" charset="0"/>
              </a:rPr>
              <a:t>I. Gott schätze meine Aufmerksamkeit</a:t>
            </a:r>
            <a:endParaRPr lang="de-DE" altLang="de-DE" dirty="0">
              <a:solidFill>
                <a:srgbClr val="000000"/>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544616" cy="3416320"/>
          </a:xfrm>
        </p:spPr>
        <p:txBody>
          <a:bodyPr wrap="square">
            <a:spAutoFit/>
          </a:bodyPr>
          <a:lstStyle/>
          <a:p>
            <a:pPr algn="l"/>
            <a:r>
              <a:rPr lang="de-CH" altLang="de-DE" sz="3600" dirty="0">
                <a:solidFill>
                  <a:srgbClr val="000000"/>
                </a:solidFill>
                <a:effectLst/>
                <a:latin typeface="Univers LT Std 47 Cn Lt" pitchFamily="34" charset="0"/>
              </a:rPr>
              <a:t>„Wenn ihr betet, macht es nicht wie die Heuchler, die sich zum Gebet gern in die Synagogen und an die Strassenecken stellen, um von den Leuten gesehen zu werden.“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6,5</a:t>
            </a:r>
            <a:endParaRPr lang="de-DE" altLang="de-DE" sz="2400" dirty="0">
              <a:latin typeface="Univers LT Std 47 Cn Lt" pitchFamily="34" charset="0"/>
            </a:endParaRPr>
          </a:p>
        </p:txBody>
      </p:sp>
    </p:spTree>
    <p:extLst>
      <p:ext uri="{BB962C8B-B14F-4D97-AF65-F5344CB8AC3E}">
        <p14:creationId xmlns:p14="http://schemas.microsoft.com/office/powerpoint/2010/main" val="2943358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388"/>
            <a:ext cx="5256584" cy="3416320"/>
          </a:xfrm>
        </p:spPr>
        <p:txBody>
          <a:bodyPr wrap="square">
            <a:spAutoFit/>
          </a:bodyPr>
          <a:lstStyle/>
          <a:p>
            <a:pPr algn="l"/>
            <a:r>
              <a:rPr lang="de-CH" altLang="de-DE" dirty="0">
                <a:solidFill>
                  <a:srgbClr val="000000"/>
                </a:solidFill>
                <a:effectLst/>
                <a:latin typeface="Univers LT Std 47 Cn Lt" pitchFamily="34" charset="0"/>
              </a:rPr>
              <a:t>„Ich sage euch: Sie haben ihren Lohn damit schon erhalten.“</a:t>
            </a:r>
            <a:endParaRPr lang="de-DE" altLang="de-DE"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6,5</a:t>
            </a:r>
            <a:endParaRPr lang="de-DE" altLang="de-DE" sz="2400" dirty="0">
              <a:latin typeface="Univers LT Std 47 Cn Lt" pitchFamily="34" charset="0"/>
            </a:endParaRPr>
          </a:p>
        </p:txBody>
      </p:sp>
    </p:spTree>
    <p:extLst>
      <p:ext uri="{BB962C8B-B14F-4D97-AF65-F5344CB8AC3E}">
        <p14:creationId xmlns:p14="http://schemas.microsoft.com/office/powerpoint/2010/main" val="1685517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584576" cy="2862322"/>
          </a:xfrm>
        </p:spPr>
        <p:txBody>
          <a:bodyPr wrap="square">
            <a:spAutoFit/>
          </a:bodyPr>
          <a:lstStyle/>
          <a:p>
            <a:pPr algn="l"/>
            <a:r>
              <a:rPr lang="de-CH" altLang="de-DE" sz="3600" dirty="0">
                <a:solidFill>
                  <a:srgbClr val="000000"/>
                </a:solidFill>
                <a:effectLst/>
                <a:latin typeface="Univers LT Std 47 Cn Lt" pitchFamily="34" charset="0"/>
              </a:rPr>
              <a:t>„Wenn du beten willst, geh in dein Zimmer, schliess die Tür, und dann bete zu deinem Vater, der auch im Verborgenen gegenwärtig ist.“</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6,6</a:t>
            </a:r>
            <a:endParaRPr lang="de-DE" altLang="de-DE" sz="2400" dirty="0">
              <a:latin typeface="Univers LT Std 47 Cn Lt" pitchFamily="34" charset="0"/>
            </a:endParaRPr>
          </a:p>
        </p:txBody>
      </p:sp>
    </p:spTree>
    <p:extLst>
      <p:ext uri="{BB962C8B-B14F-4D97-AF65-F5344CB8AC3E}">
        <p14:creationId xmlns:p14="http://schemas.microsoft.com/office/powerpoint/2010/main" val="2091646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388"/>
            <a:ext cx="5184576" cy="3785652"/>
          </a:xfrm>
        </p:spPr>
        <p:txBody>
          <a:bodyPr wrap="square">
            <a:spAutoFit/>
          </a:bodyPr>
          <a:lstStyle/>
          <a:p>
            <a:pPr algn="l"/>
            <a:r>
              <a:rPr lang="de-CH" altLang="de-DE" sz="6000" dirty="0">
                <a:solidFill>
                  <a:srgbClr val="000000"/>
                </a:solidFill>
                <a:effectLst/>
                <a:latin typeface="Univers LT Std 47 Cn Lt" pitchFamily="34" charset="0"/>
              </a:rPr>
              <a:t>„Dein Vater, der ins Verborgene sieht, wird dich belohnen.“</a:t>
            </a:r>
            <a:endParaRPr lang="de-DE" altLang="de-DE" sz="60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6,6</a:t>
            </a:r>
            <a:endParaRPr lang="de-DE" altLang="de-DE" sz="2400" dirty="0">
              <a:latin typeface="Univers LT Std 47 Cn Lt" pitchFamily="34" charset="0"/>
            </a:endParaRPr>
          </a:p>
        </p:txBody>
      </p:sp>
    </p:spTree>
    <p:extLst>
      <p:ext uri="{BB962C8B-B14F-4D97-AF65-F5344CB8AC3E}">
        <p14:creationId xmlns:p14="http://schemas.microsoft.com/office/powerpoint/2010/main" val="3706320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88054"/>
            <a:ext cx="5184576" cy="3416320"/>
          </a:xfrm>
        </p:spPr>
        <p:txBody>
          <a:bodyPr wrap="square">
            <a:spAutoFit/>
          </a:bodyPr>
          <a:lstStyle/>
          <a:p>
            <a:pPr algn="l"/>
            <a:r>
              <a:rPr lang="de-CH" altLang="de-DE" sz="3600" dirty="0">
                <a:solidFill>
                  <a:srgbClr val="000000"/>
                </a:solidFill>
                <a:effectLst/>
                <a:latin typeface="Univers LT Std 47 Cn Lt" pitchFamily="34" charset="0"/>
              </a:rPr>
              <a:t>„Ohne Glauben ist es unmöglich, Gott zu gefallen. Wer zu Gott kommen will, muss glauben, dass es ihn gibt und dass er die belohnt, die ihn aufrichtig suchen.“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547664" y="5013176"/>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Hebräer 11,6</a:t>
            </a:r>
            <a:endParaRPr lang="de-DE" altLang="de-DE" sz="2400" dirty="0">
              <a:latin typeface="Univers LT Std 47 Cn Lt" pitchFamily="34" charset="0"/>
            </a:endParaRPr>
          </a:p>
        </p:txBody>
      </p:sp>
    </p:spTree>
    <p:extLst>
      <p:ext uri="{BB962C8B-B14F-4D97-AF65-F5344CB8AC3E}">
        <p14:creationId xmlns:p14="http://schemas.microsoft.com/office/powerpoint/2010/main" val="3064978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84976" cy="1938992"/>
          </a:xfrm>
        </p:spPr>
        <p:txBody>
          <a:bodyPr>
            <a:spAutoFit/>
          </a:bodyPr>
          <a:lstStyle/>
          <a:p>
            <a:pPr algn="l"/>
            <a:r>
              <a:rPr lang="de-DE" altLang="de-DE" sz="6000" dirty="0" smtClean="0">
                <a:solidFill>
                  <a:srgbClr val="000000"/>
                </a:solidFill>
                <a:effectLst/>
                <a:latin typeface="Univers LT Std 47 Cn Lt" pitchFamily="34" charset="0"/>
              </a:rPr>
              <a:t>II. Gott kennt meine</a:t>
            </a:r>
            <a:br>
              <a:rPr lang="de-DE" altLang="de-DE" sz="6000" dirty="0" smtClean="0">
                <a:solidFill>
                  <a:srgbClr val="000000"/>
                </a:solidFill>
                <a:effectLst/>
                <a:latin typeface="Univers LT Std 47 Cn Lt" pitchFamily="34" charset="0"/>
              </a:rPr>
            </a:br>
            <a:r>
              <a:rPr lang="de-DE" altLang="de-DE" sz="6000" dirty="0" smtClean="0">
                <a:solidFill>
                  <a:srgbClr val="000000"/>
                </a:solidFill>
                <a:effectLst/>
                <a:latin typeface="Univers LT Std 47 Cn Lt" pitchFamily="34" charset="0"/>
              </a:rPr>
              <a:t>Anliegen</a:t>
            </a:r>
            <a:endParaRPr lang="de-DE" altLang="de-DE" sz="6000" dirty="0">
              <a:solidFill>
                <a:srgbClr val="000000"/>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688632" cy="2862322"/>
          </a:xfrm>
        </p:spPr>
        <p:txBody>
          <a:bodyPr wrap="square">
            <a:spAutoFit/>
          </a:bodyPr>
          <a:lstStyle/>
          <a:p>
            <a:pPr algn="l"/>
            <a:r>
              <a:rPr lang="de-CH" altLang="de-DE" sz="3600" dirty="0">
                <a:solidFill>
                  <a:srgbClr val="000000"/>
                </a:solidFill>
                <a:effectLst/>
                <a:latin typeface="Univers LT Std 47 Cn Lt" pitchFamily="34" charset="0"/>
              </a:rPr>
              <a:t>„Beim Beten sollt ihr nicht leere Worte aneinander reihen wie die Heiden, die Gott nicht kennen. Sie meinen, sie werden erhört, wenn sie viele Worte machen.“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6,7</a:t>
            </a:r>
            <a:endParaRPr lang="de-DE" altLang="de-DE" sz="2400" dirty="0">
              <a:latin typeface="Univers LT Std 47 Cn Lt" pitchFamily="34" charset="0"/>
            </a:endParaRPr>
          </a:p>
        </p:txBody>
      </p:sp>
    </p:spTree>
    <p:extLst>
      <p:ext uri="{BB962C8B-B14F-4D97-AF65-F5344CB8AC3E}">
        <p14:creationId xmlns:p14="http://schemas.microsoft.com/office/powerpoint/2010/main" val="1722607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3" y="77816"/>
            <a:ext cx="4500689" cy="6552728"/>
          </a:xfrm>
          <a:prstGeom prst="rect">
            <a:avLst/>
          </a:prstGeom>
        </p:spPr>
      </p:pic>
    </p:spTree>
    <p:extLst>
      <p:ext uri="{BB962C8B-B14F-4D97-AF65-F5344CB8AC3E}">
        <p14:creationId xmlns:p14="http://schemas.microsoft.com/office/powerpoint/2010/main" val="8712655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5584576" cy="3416320"/>
          </a:xfrm>
        </p:spPr>
        <p:txBody>
          <a:bodyPr wrap="square">
            <a:spAutoFit/>
          </a:bodyPr>
          <a:lstStyle/>
          <a:p>
            <a:pPr algn="l"/>
            <a:r>
              <a:rPr lang="de-CH" altLang="de-DE" sz="3600" dirty="0">
                <a:solidFill>
                  <a:srgbClr val="000000"/>
                </a:solidFill>
                <a:effectLst/>
                <a:latin typeface="Univers LT Std 47 Cn Lt" pitchFamily="34" charset="0"/>
              </a:rPr>
              <a:t>Die </a:t>
            </a:r>
            <a:r>
              <a:rPr lang="de-CH" altLang="de-DE" sz="3600" dirty="0" err="1">
                <a:solidFill>
                  <a:srgbClr val="000000"/>
                </a:solidFill>
                <a:effectLst/>
                <a:latin typeface="Univers LT Std 47 Cn Lt" pitchFamily="34" charset="0"/>
              </a:rPr>
              <a:t>Baalspropheten</a:t>
            </a:r>
            <a:r>
              <a:rPr lang="de-CH" altLang="de-DE" sz="3600" dirty="0">
                <a:solidFill>
                  <a:srgbClr val="000000"/>
                </a:solidFill>
                <a:effectLst/>
                <a:latin typeface="Univers LT Std 47 Cn Lt" pitchFamily="34" charset="0"/>
              </a:rPr>
              <a:t> richteten das Opfer zu und riefen vom Morgen bis zum Mittag: „Baal, höre uns!“ Dabei tanzten </a:t>
            </a:r>
            <a:r>
              <a:rPr lang="de-CH" altLang="de-DE" sz="3600" dirty="0" smtClean="0">
                <a:solidFill>
                  <a:srgbClr val="000000"/>
                </a:solidFill>
                <a:effectLst/>
                <a:latin typeface="Univers LT Std 47 Cn Lt" pitchFamily="34" charset="0"/>
              </a:rPr>
              <a:t>sie</a:t>
            </a:r>
            <a:br>
              <a:rPr lang="de-CH" altLang="de-DE" sz="3600" dirty="0" smtClean="0">
                <a:solidFill>
                  <a:srgbClr val="000000"/>
                </a:solidFill>
                <a:effectLst/>
                <a:latin typeface="Univers LT Std 47 Cn Lt" pitchFamily="34" charset="0"/>
              </a:rPr>
            </a:br>
            <a:r>
              <a:rPr lang="de-CH" altLang="de-DE" sz="3600" dirty="0" smtClean="0">
                <a:solidFill>
                  <a:srgbClr val="000000"/>
                </a:solidFill>
                <a:effectLst/>
                <a:latin typeface="Univers LT Std 47 Cn Lt" pitchFamily="34" charset="0"/>
              </a:rPr>
              <a:t>um </a:t>
            </a:r>
            <a:r>
              <a:rPr lang="de-CH" altLang="de-DE" sz="3600" dirty="0">
                <a:solidFill>
                  <a:srgbClr val="000000"/>
                </a:solidFill>
                <a:effectLst/>
                <a:latin typeface="Univers LT Std 47 Cn Lt" pitchFamily="34" charset="0"/>
              </a:rPr>
              <a:t>den Altar und hüpften die Stufen hinauf.</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619672" y="4941168"/>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1.Könige 18,26</a:t>
            </a:r>
            <a:endParaRPr lang="de-DE" altLang="de-DE" sz="2400" dirty="0">
              <a:latin typeface="Univers LT Std 47 Cn Lt" pitchFamily="34" charset="0"/>
            </a:endParaRPr>
          </a:p>
        </p:txBody>
      </p:sp>
    </p:spTree>
    <p:extLst>
      <p:ext uri="{BB962C8B-B14F-4D97-AF65-F5344CB8AC3E}">
        <p14:creationId xmlns:p14="http://schemas.microsoft.com/office/powerpoint/2010/main" val="1910921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34746"/>
            <a:ext cx="5584576" cy="3970318"/>
          </a:xfrm>
        </p:spPr>
        <p:txBody>
          <a:bodyPr wrap="square">
            <a:spAutoFit/>
          </a:bodyPr>
          <a:lstStyle/>
          <a:p>
            <a:pPr algn="l"/>
            <a:r>
              <a:rPr lang="de-CH" altLang="de-DE" sz="3600" dirty="0">
                <a:solidFill>
                  <a:srgbClr val="000000"/>
                </a:solidFill>
                <a:effectLst/>
                <a:latin typeface="Univers LT Std 47 Cn Lt" pitchFamily="34" charset="0"/>
              </a:rPr>
              <a:t>„Ihr müsst lauter rufen! Er ist doch ein Gott! Vielleicht denkt er gerade nach oder er musste dringend mal weg oder ist auf Reisen gegangen. Vielleicht hält er gerade seinen Mittagsschlaf. Ihr müsst ihn aufwecken!“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619672" y="482473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1.Könige 18,27</a:t>
            </a:r>
            <a:endParaRPr lang="de-DE" altLang="de-DE" sz="2400" dirty="0">
              <a:latin typeface="Univers LT Std 47 Cn Lt" pitchFamily="34" charset="0"/>
            </a:endParaRPr>
          </a:p>
        </p:txBody>
      </p:sp>
    </p:spTree>
    <p:extLst>
      <p:ext uri="{BB962C8B-B14F-4D97-AF65-F5344CB8AC3E}">
        <p14:creationId xmlns:p14="http://schemas.microsoft.com/office/powerpoint/2010/main" val="26740737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328592" cy="2862322"/>
          </a:xfrm>
        </p:spPr>
        <p:txBody>
          <a:bodyPr wrap="square">
            <a:spAutoFit/>
          </a:bodyPr>
          <a:lstStyle/>
          <a:p>
            <a:pPr algn="l"/>
            <a:r>
              <a:rPr lang="de-CH" altLang="de-DE" sz="3600" dirty="0">
                <a:solidFill>
                  <a:srgbClr val="000000"/>
                </a:solidFill>
                <a:effectLst/>
                <a:latin typeface="Univers LT Std 47 Cn Lt" pitchFamily="34" charset="0"/>
              </a:rPr>
              <a:t>„Sie schrien immer lauter und ritzten sich nach ihrem Brauch die Haut mit Schwertern und Speeren, dass das Blut an ihnen herabfloss.“</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691680" y="4850115"/>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1.Könige 18,28</a:t>
            </a:r>
            <a:endParaRPr lang="de-DE" altLang="de-DE" sz="2400" dirty="0">
              <a:latin typeface="Univers LT Std 47 Cn Lt" pitchFamily="34" charset="0"/>
            </a:endParaRPr>
          </a:p>
        </p:txBody>
      </p:sp>
    </p:spTree>
    <p:extLst>
      <p:ext uri="{BB962C8B-B14F-4D97-AF65-F5344CB8AC3E}">
        <p14:creationId xmlns:p14="http://schemas.microsoft.com/office/powerpoint/2010/main" val="1028514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688632" cy="3539430"/>
          </a:xfrm>
        </p:spPr>
        <p:txBody>
          <a:bodyPr wrap="square">
            <a:spAutoFit/>
          </a:bodyPr>
          <a:lstStyle/>
          <a:p>
            <a:pPr algn="l"/>
            <a:r>
              <a:rPr lang="de-CH" altLang="de-DE" sz="2800" dirty="0">
                <a:solidFill>
                  <a:srgbClr val="000000"/>
                </a:solidFill>
                <a:effectLst/>
                <a:latin typeface="Univers LT Std 47 Cn Lt" pitchFamily="34" charset="0"/>
              </a:rPr>
              <a:t>„Herr, du Gott Abrahams, Isaaks und Jakobs! Alle sollen heute erfahren, dass du Gott bist in Israel und ich dein Diener, der dies alles in deinem Auftrag getan hat. Höre mich, Herr, erhöre mich! Dieses Volk soll erkennen, dass du, Herr, allein Gott bist und dass du sie wieder auf den rechten Weg zurückbringen willst.“</a:t>
            </a:r>
            <a:endParaRPr lang="de-DE" altLang="de-DE" sz="2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979712" y="4822269"/>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1.Könige 18,36-37</a:t>
            </a:r>
            <a:endParaRPr lang="de-DE" altLang="de-DE" sz="2400" dirty="0">
              <a:latin typeface="Univers LT Std 47 Cn Lt" pitchFamily="34" charset="0"/>
            </a:endParaRPr>
          </a:p>
        </p:txBody>
      </p:sp>
    </p:spTree>
    <p:extLst>
      <p:ext uri="{BB962C8B-B14F-4D97-AF65-F5344CB8AC3E}">
        <p14:creationId xmlns:p14="http://schemas.microsoft.com/office/powerpoint/2010/main" val="863770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112568" cy="3416320"/>
          </a:xfrm>
        </p:spPr>
        <p:txBody>
          <a:bodyPr wrap="square">
            <a:spAutoFit/>
          </a:bodyPr>
          <a:lstStyle/>
          <a:p>
            <a:pPr algn="l"/>
            <a:r>
              <a:rPr lang="de-CH" altLang="de-DE" sz="3600" dirty="0">
                <a:solidFill>
                  <a:srgbClr val="000000"/>
                </a:solidFill>
                <a:effectLst/>
                <a:latin typeface="Univers LT Std 47 Cn Lt" pitchFamily="34" charset="0"/>
              </a:rPr>
              <a:t>„Der Herr liess Feuer herabfallen. Es verzehrte nicht nur das Opfertier und die Holzscheite, sondern auch die Steine, die Erde ringsum und das Wasser im Graben.“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691680" y="4869160"/>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1.Könige 18,38</a:t>
            </a:r>
            <a:endParaRPr lang="de-DE" altLang="de-DE" sz="2400" dirty="0">
              <a:latin typeface="Univers LT Std 47 Cn Lt" pitchFamily="34" charset="0"/>
            </a:endParaRPr>
          </a:p>
        </p:txBody>
      </p:sp>
    </p:spTree>
    <p:extLst>
      <p:ext uri="{BB962C8B-B14F-4D97-AF65-F5344CB8AC3E}">
        <p14:creationId xmlns:p14="http://schemas.microsoft.com/office/powerpoint/2010/main" val="36316705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93980"/>
            <a:ext cx="5184576" cy="3046988"/>
          </a:xfrm>
        </p:spPr>
        <p:txBody>
          <a:bodyPr wrap="square">
            <a:spAutoFit/>
          </a:bodyPr>
          <a:lstStyle/>
          <a:p>
            <a:pPr algn="l"/>
            <a:r>
              <a:rPr lang="de-CH" altLang="de-DE" sz="4800" dirty="0">
                <a:solidFill>
                  <a:srgbClr val="000000"/>
                </a:solidFill>
                <a:effectLst/>
                <a:latin typeface="Univers LT Std 47 Cn Lt" pitchFamily="34" charset="0"/>
              </a:rPr>
              <a:t>„Euer Vater weiss, was ihr braucht, und zwar schon bevor ihr ihn darum bittet.“</a:t>
            </a:r>
            <a:endParaRPr lang="de-DE" altLang="de-DE" sz="4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6,8</a:t>
            </a:r>
            <a:endParaRPr lang="de-DE" altLang="de-DE" sz="2400" dirty="0">
              <a:latin typeface="Univers LT Std 47 Cn Lt" pitchFamily="34" charset="0"/>
            </a:endParaRPr>
          </a:p>
        </p:txBody>
      </p:sp>
    </p:spTree>
    <p:extLst>
      <p:ext uri="{BB962C8B-B14F-4D97-AF65-F5344CB8AC3E}">
        <p14:creationId xmlns:p14="http://schemas.microsoft.com/office/powerpoint/2010/main" val="18726804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5328592" cy="3970318"/>
          </a:xfrm>
        </p:spPr>
        <p:txBody>
          <a:bodyPr wrap="square">
            <a:spAutoFit/>
          </a:bodyPr>
          <a:lstStyle/>
          <a:p>
            <a:pPr algn="l"/>
            <a:r>
              <a:rPr lang="de-CH" altLang="de-DE" sz="3600" dirty="0">
                <a:solidFill>
                  <a:srgbClr val="000000"/>
                </a:solidFill>
                <a:effectLst/>
                <a:latin typeface="Univers LT Std 47 Cn Lt" pitchFamily="34" charset="0"/>
              </a:rPr>
              <a:t>„Wenn ihr im Gebet eure Hände zu mir ausstreckt, blicke ich weg. Und wenn ihr mich auch noch so sehr mit Bitten bestürmt, ich höre nicht darauf; denn an </a:t>
            </a:r>
            <a:r>
              <a:rPr lang="de-CH" altLang="de-DE" sz="3600" dirty="0" smtClean="0">
                <a:solidFill>
                  <a:srgbClr val="000000"/>
                </a:solidFill>
                <a:effectLst/>
                <a:latin typeface="Univers LT Std 47 Cn Lt" pitchFamily="34" charset="0"/>
              </a:rPr>
              <a:t>euren</a:t>
            </a:r>
            <a:br>
              <a:rPr lang="de-CH" altLang="de-DE" sz="3600" dirty="0" smtClean="0">
                <a:solidFill>
                  <a:srgbClr val="000000"/>
                </a:solidFill>
                <a:effectLst/>
                <a:latin typeface="Univers LT Std 47 Cn Lt" pitchFamily="34" charset="0"/>
              </a:rPr>
            </a:br>
            <a:r>
              <a:rPr lang="de-CH" altLang="de-DE" sz="3600" dirty="0" smtClean="0">
                <a:solidFill>
                  <a:srgbClr val="000000"/>
                </a:solidFill>
                <a:effectLst/>
                <a:latin typeface="Univers LT Std 47 Cn Lt" pitchFamily="34" charset="0"/>
              </a:rPr>
              <a:t>Händen </a:t>
            </a:r>
            <a:r>
              <a:rPr lang="de-CH" altLang="de-DE" sz="3600" dirty="0">
                <a:solidFill>
                  <a:srgbClr val="000000"/>
                </a:solidFill>
                <a:effectLst/>
                <a:latin typeface="Univers LT Std 47 Cn Lt" pitchFamily="34" charset="0"/>
              </a:rPr>
              <a:t>klebt Blut!“</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187624" y="4941168"/>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Jesaja 1,15</a:t>
            </a:r>
            <a:endParaRPr lang="de-DE" altLang="de-DE" sz="2400" dirty="0">
              <a:latin typeface="Univers LT Std 47 Cn Lt" pitchFamily="34" charset="0"/>
            </a:endParaRPr>
          </a:p>
        </p:txBody>
      </p:sp>
    </p:spTree>
    <p:extLst>
      <p:ext uri="{BB962C8B-B14F-4D97-AF65-F5344CB8AC3E}">
        <p14:creationId xmlns:p14="http://schemas.microsoft.com/office/powerpoint/2010/main" val="643963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584576" cy="3416320"/>
          </a:xfrm>
        </p:spPr>
        <p:txBody>
          <a:bodyPr wrap="square">
            <a:spAutoFit/>
          </a:bodyPr>
          <a:lstStyle/>
          <a:p>
            <a:pPr algn="l"/>
            <a:r>
              <a:rPr lang="de-CH" altLang="de-DE" sz="3600" dirty="0">
                <a:solidFill>
                  <a:srgbClr val="000000"/>
                </a:solidFill>
                <a:effectLst/>
                <a:latin typeface="Univers LT Std 47 Cn Lt" pitchFamily="34" charset="0"/>
              </a:rPr>
              <a:t>„Wenn ihr euch an Gott wendet, werden eure Bitten nicht erhört, weil ihr in verwerflicher Absicht bittet: Das Erbetene soll dazu beitragen, eure selbstsüchtigen Wünsche zu erfüllen!“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123728" y="482473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Jakobus-Brief 4,3</a:t>
            </a:r>
            <a:endParaRPr lang="de-DE" altLang="de-DE" sz="2400" dirty="0">
              <a:latin typeface="Univers LT Std 47 Cn Lt" pitchFamily="34" charset="0"/>
            </a:endParaRPr>
          </a:p>
        </p:txBody>
      </p:sp>
    </p:spTree>
    <p:extLst>
      <p:ext uri="{BB962C8B-B14F-4D97-AF65-F5344CB8AC3E}">
        <p14:creationId xmlns:p14="http://schemas.microsoft.com/office/powerpoint/2010/main" val="277835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5112568" cy="3416320"/>
          </a:xfrm>
        </p:spPr>
        <p:txBody>
          <a:bodyPr wrap="square">
            <a:spAutoFit/>
          </a:bodyPr>
          <a:lstStyle/>
          <a:p>
            <a:pPr algn="l"/>
            <a:r>
              <a:rPr lang="de-CH" altLang="de-DE" sz="3600" dirty="0">
                <a:solidFill>
                  <a:srgbClr val="000000"/>
                </a:solidFill>
                <a:effectLst/>
                <a:latin typeface="Univers LT Std 47 Cn Lt" pitchFamily="34" charset="0"/>
              </a:rPr>
              <a:t>„Ihr, die ihr zu seinem Volk Gottes gehört, setzt allezeit euer Vertrauen auf ihn, schüttet euer Herz bei ihm aus; denn Gott ist unsere Zuflucht!“</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475656" y="4869160"/>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Psalm 62,9</a:t>
            </a:r>
            <a:endParaRPr lang="de-DE" altLang="de-DE" sz="2400" dirty="0">
              <a:latin typeface="Univers LT Std 47 Cn Lt" pitchFamily="34" charset="0"/>
            </a:endParaRPr>
          </a:p>
        </p:txBody>
      </p:sp>
    </p:spTree>
    <p:extLst>
      <p:ext uri="{BB962C8B-B14F-4D97-AF65-F5344CB8AC3E}">
        <p14:creationId xmlns:p14="http://schemas.microsoft.com/office/powerpoint/2010/main" val="31310383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24177"/>
            <a:ext cx="5328592" cy="2800767"/>
          </a:xfrm>
        </p:spPr>
        <p:txBody>
          <a:bodyPr wrap="square">
            <a:spAutoFit/>
          </a:bodyPr>
          <a:lstStyle/>
          <a:p>
            <a:pPr algn="l"/>
            <a:r>
              <a:rPr lang="de-CH" altLang="de-DE" sz="4400" dirty="0">
                <a:solidFill>
                  <a:srgbClr val="000000"/>
                </a:solidFill>
                <a:effectLst/>
                <a:latin typeface="Univers LT Std 47 Cn Lt" pitchFamily="34" charset="0"/>
              </a:rPr>
              <a:t>„Dein Vater weiss, was du </a:t>
            </a:r>
            <a:r>
              <a:rPr lang="de-CH" altLang="de-DE" sz="4400" dirty="0" smtClean="0">
                <a:solidFill>
                  <a:srgbClr val="000000"/>
                </a:solidFill>
                <a:effectLst/>
                <a:latin typeface="Univers LT Std 47 Cn Lt" pitchFamily="34" charset="0"/>
              </a:rPr>
              <a:t>brauchst</a:t>
            </a:r>
            <a:r>
              <a:rPr lang="de-CH" altLang="de-DE" sz="4400" dirty="0">
                <a:solidFill>
                  <a:srgbClr val="000000"/>
                </a:solidFill>
                <a:effectLst/>
                <a:latin typeface="Univers LT Std 47 Cn Lt" pitchFamily="34" charset="0"/>
              </a:rPr>
              <a:t>, und zwar schon bevor du ihn darum bittest.“</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6,8</a:t>
            </a:r>
            <a:endParaRPr lang="de-DE" altLang="de-DE" sz="2400" dirty="0">
              <a:latin typeface="Univers LT Std 47 Cn Lt" pitchFamily="34" charset="0"/>
            </a:endParaRPr>
          </a:p>
        </p:txBody>
      </p:sp>
    </p:spTree>
    <p:extLst>
      <p:ext uri="{BB962C8B-B14F-4D97-AF65-F5344CB8AC3E}">
        <p14:creationId xmlns:p14="http://schemas.microsoft.com/office/powerpoint/2010/main" val="1007368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3" y="77816"/>
            <a:ext cx="4500689" cy="6552728"/>
          </a:xfrm>
          <a:prstGeom prst="rect">
            <a:avLst/>
          </a:prstGeom>
        </p:spPr>
      </p:pic>
      <p:sp>
        <p:nvSpPr>
          <p:cNvPr id="4" name="Rectangle 2"/>
          <p:cNvSpPr>
            <a:spLocks noGrp="1" noChangeArrowheads="1"/>
          </p:cNvSpPr>
          <p:nvPr>
            <p:ph type="ctrTitle"/>
          </p:nvPr>
        </p:nvSpPr>
        <p:spPr>
          <a:xfrm>
            <a:off x="4716016" y="116632"/>
            <a:ext cx="4320480" cy="3046988"/>
          </a:xfrm>
        </p:spPr>
        <p:txBody>
          <a:bodyPr wrap="square">
            <a:spAutoFit/>
          </a:bodyPr>
          <a:lstStyle/>
          <a:p>
            <a:pPr algn="l"/>
            <a:r>
              <a:rPr lang="de-CH" altLang="de-DE" sz="3200" dirty="0">
                <a:solidFill>
                  <a:srgbClr val="000000"/>
                </a:solidFill>
                <a:effectLst/>
                <a:latin typeface="Univers LT Std 47 Cn Lt" pitchFamily="34" charset="0"/>
              </a:rPr>
              <a:t>„Jesus zog durch ganz Galiläa; er lehrte in den Synagogen, verkündete die Botschaft vom Reich Gottes und heilte alle Kranken und Leidenden im Volk.“</a:t>
            </a:r>
            <a:endParaRPr lang="de-DE" altLang="de-DE" sz="3200" dirty="0">
              <a:solidFill>
                <a:srgbClr val="000000"/>
              </a:solidFill>
              <a:effectLst/>
              <a:latin typeface="Univers LT Std 47 Cn Lt" pitchFamily="34" charset="0"/>
            </a:endParaRPr>
          </a:p>
        </p:txBody>
      </p:sp>
      <p:sp>
        <p:nvSpPr>
          <p:cNvPr id="5" name="Rectangle 3"/>
          <p:cNvSpPr txBox="1">
            <a:spLocks noChangeArrowheads="1"/>
          </p:cNvSpPr>
          <p:nvPr/>
        </p:nvSpPr>
        <p:spPr bwMode="auto">
          <a:xfrm>
            <a:off x="2520453" y="3259142"/>
            <a:ext cx="6400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1800" dirty="0" smtClean="0">
                <a:latin typeface="Univers LT Std 47 Cn Lt" pitchFamily="34" charset="0"/>
              </a:rPr>
              <a:t>Matthäus-Evangelium 4,23</a:t>
            </a:r>
            <a:endParaRPr lang="de-DE" altLang="de-DE" sz="1800" dirty="0">
              <a:latin typeface="Univers LT Std 47 Cn Lt" pitchFamily="34" charset="0"/>
            </a:endParaRPr>
          </a:p>
        </p:txBody>
      </p:sp>
    </p:spTree>
    <p:extLst>
      <p:ext uri="{BB962C8B-B14F-4D97-AF65-F5344CB8AC3E}">
        <p14:creationId xmlns:p14="http://schemas.microsoft.com/office/powerpoint/2010/main" val="3262062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722893"/>
            <a:ext cx="6120680" cy="1015663"/>
          </a:xfrm>
        </p:spPr>
        <p:txBody>
          <a:bodyPr wrap="square">
            <a:spAutoFit/>
          </a:bodyPr>
          <a:lstStyle/>
          <a:p>
            <a:pPr algn="l"/>
            <a:r>
              <a:rPr lang="de-DE" altLang="de-DE" sz="6000" dirty="0" smtClean="0">
                <a:solidFill>
                  <a:srgbClr val="000000"/>
                </a:solidFill>
                <a:effectLst/>
                <a:latin typeface="Univers LT Std 47 Cn Lt" pitchFamily="34" charset="0"/>
              </a:rPr>
              <a:t>Schlussgedanke</a:t>
            </a:r>
            <a:endParaRPr lang="de-DE" altLang="de-DE" sz="6000" dirty="0">
              <a:solidFill>
                <a:srgbClr val="000000"/>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84688"/>
            <a:ext cx="5328592" cy="3416320"/>
          </a:xfrm>
        </p:spPr>
        <p:txBody>
          <a:bodyPr wrap="square">
            <a:spAutoFit/>
          </a:bodyPr>
          <a:lstStyle/>
          <a:p>
            <a:pPr algn="l"/>
            <a:r>
              <a:rPr lang="de-CH" altLang="de-DE" smtClean="0">
                <a:solidFill>
                  <a:srgbClr val="000000"/>
                </a:solidFill>
                <a:effectLst/>
                <a:latin typeface="Univers LT Std 47 Cn Lt" pitchFamily="34" charset="0"/>
              </a:rPr>
              <a:t>„Legt </a:t>
            </a:r>
            <a:r>
              <a:rPr lang="de-CH" altLang="de-DE" dirty="0">
                <a:solidFill>
                  <a:srgbClr val="000000"/>
                </a:solidFill>
                <a:effectLst/>
                <a:latin typeface="Univers LT Std 47 Cn Lt" pitchFamily="34" charset="0"/>
              </a:rPr>
              <a:t>alle eure Sorgen bei ihm ab, denn er sorgt für euch.“</a:t>
            </a:r>
            <a:endParaRPr lang="de-DE" altLang="de-DE"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835696" y="4941168"/>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1.Petrus-Brief 5,7</a:t>
            </a:r>
            <a:endParaRPr lang="de-DE" altLang="de-DE" sz="2400" dirty="0">
              <a:latin typeface="Univers LT Std 47 Cn Lt" pitchFamily="34" charset="0"/>
            </a:endParaRPr>
          </a:p>
        </p:txBody>
      </p:sp>
    </p:spTree>
    <p:extLst>
      <p:ext uri="{BB962C8B-B14F-4D97-AF65-F5344CB8AC3E}">
        <p14:creationId xmlns:p14="http://schemas.microsoft.com/office/powerpoint/2010/main" val="2323602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5688632" cy="2862322"/>
          </a:xfrm>
        </p:spPr>
        <p:txBody>
          <a:bodyPr wrap="square">
            <a:spAutoFit/>
          </a:bodyPr>
          <a:lstStyle/>
          <a:p>
            <a:pPr algn="l"/>
            <a:r>
              <a:rPr lang="de-CH" altLang="de-DE" sz="3600" dirty="0">
                <a:solidFill>
                  <a:srgbClr val="000000"/>
                </a:solidFill>
                <a:effectLst/>
                <a:latin typeface="Univers LT Std 47 Cn Lt" pitchFamily="34" charset="0"/>
              </a:rPr>
              <a:t>„Macht euch um nichts Sorgen! Wendet euch vielmehr in jeder Lage mit Bitten und Flehen und voll Dankbarkeit an Gott und bringt eure Anliegen vor ihn.“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835696" y="4941168"/>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Philipper-Brief 4,6</a:t>
            </a:r>
            <a:endParaRPr lang="de-DE" altLang="de-DE" sz="2400" dirty="0">
              <a:latin typeface="Univers LT Std 47 Cn Lt" pitchFamily="34" charset="0"/>
            </a:endParaRPr>
          </a:p>
        </p:txBody>
      </p:sp>
    </p:spTree>
    <p:extLst>
      <p:ext uri="{BB962C8B-B14F-4D97-AF65-F5344CB8AC3E}">
        <p14:creationId xmlns:p14="http://schemas.microsoft.com/office/powerpoint/2010/main" val="269941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3" y="77816"/>
            <a:ext cx="4500689" cy="6552728"/>
          </a:xfrm>
          <a:prstGeom prst="rect">
            <a:avLst/>
          </a:prstGeom>
        </p:spPr>
      </p:pic>
      <p:sp>
        <p:nvSpPr>
          <p:cNvPr id="4" name="Rectangle 2"/>
          <p:cNvSpPr>
            <a:spLocks noGrp="1" noChangeArrowheads="1"/>
          </p:cNvSpPr>
          <p:nvPr>
            <p:ph type="ctrTitle"/>
          </p:nvPr>
        </p:nvSpPr>
        <p:spPr>
          <a:xfrm>
            <a:off x="4716016" y="116632"/>
            <a:ext cx="4248472" cy="3046988"/>
          </a:xfrm>
        </p:spPr>
        <p:txBody>
          <a:bodyPr wrap="square">
            <a:spAutoFit/>
          </a:bodyPr>
          <a:lstStyle/>
          <a:p>
            <a:pPr algn="l"/>
            <a:r>
              <a:rPr lang="de-CH" altLang="de-DE" sz="3200" dirty="0">
                <a:solidFill>
                  <a:srgbClr val="000000"/>
                </a:solidFill>
                <a:effectLst/>
                <a:latin typeface="Univers LT Std 47 Cn Lt" pitchFamily="34" charset="0"/>
              </a:rPr>
              <a:t>„Grosse Menschenmengen folgten </a:t>
            </a:r>
            <a:r>
              <a:rPr lang="de-CH" altLang="de-DE" sz="3200" dirty="0" smtClean="0">
                <a:solidFill>
                  <a:srgbClr val="000000"/>
                </a:solidFill>
                <a:effectLst/>
                <a:latin typeface="Univers LT Std 47 Cn Lt" pitchFamily="34" charset="0"/>
              </a:rPr>
              <a:t>Jesus aus </a:t>
            </a:r>
            <a:r>
              <a:rPr lang="de-CH" altLang="de-DE" sz="3200" dirty="0">
                <a:solidFill>
                  <a:srgbClr val="000000"/>
                </a:solidFill>
                <a:effectLst/>
                <a:latin typeface="Univers LT Std 47 Cn Lt" pitchFamily="34" charset="0"/>
              </a:rPr>
              <a:t>Galiläa und dem Zehnstädtegebiet, aus Jerusalem und Judäa und aus der Gegend jenseits des Jordans.“</a:t>
            </a:r>
            <a:endParaRPr lang="de-DE" altLang="de-DE" sz="3200" dirty="0">
              <a:solidFill>
                <a:srgbClr val="000000"/>
              </a:solidFill>
              <a:effectLst/>
              <a:latin typeface="Univers LT Std 47 Cn Lt" pitchFamily="34" charset="0"/>
            </a:endParaRPr>
          </a:p>
        </p:txBody>
      </p:sp>
      <p:sp>
        <p:nvSpPr>
          <p:cNvPr id="5" name="Rectangle 3"/>
          <p:cNvSpPr txBox="1">
            <a:spLocks noChangeArrowheads="1"/>
          </p:cNvSpPr>
          <p:nvPr/>
        </p:nvSpPr>
        <p:spPr bwMode="auto">
          <a:xfrm>
            <a:off x="2627784" y="3331150"/>
            <a:ext cx="6400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1800" dirty="0" smtClean="0">
                <a:latin typeface="Univers LT Std 47 Cn Lt" pitchFamily="34" charset="0"/>
              </a:rPr>
              <a:t>Matthäus-Evangelium 4,25</a:t>
            </a:r>
            <a:endParaRPr lang="de-DE" altLang="de-DE" sz="1800" dirty="0">
              <a:latin typeface="Univers LT Std 47 Cn Lt" pitchFamily="34" charset="0"/>
            </a:endParaRPr>
          </a:p>
        </p:txBody>
      </p:sp>
    </p:spTree>
    <p:extLst>
      <p:ext uri="{BB962C8B-B14F-4D97-AF65-F5344CB8AC3E}">
        <p14:creationId xmlns:p14="http://schemas.microsoft.com/office/powerpoint/2010/main" val="2179410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5688632" cy="3416320"/>
          </a:xfrm>
        </p:spPr>
        <p:txBody>
          <a:bodyPr wrap="square">
            <a:spAutoFit/>
          </a:bodyPr>
          <a:lstStyle/>
          <a:p>
            <a:pPr algn="l"/>
            <a:r>
              <a:rPr lang="de-CH" altLang="de-DE" sz="3600" dirty="0">
                <a:solidFill>
                  <a:srgbClr val="000000"/>
                </a:solidFill>
                <a:effectLst/>
                <a:latin typeface="Univers LT Std 47 Cn Lt" pitchFamily="34" charset="0"/>
              </a:rPr>
              <a:t>„Lasst uns von hier </a:t>
            </a:r>
            <a:r>
              <a:rPr lang="de-CH" altLang="de-DE" sz="3600" dirty="0" smtClean="0">
                <a:solidFill>
                  <a:srgbClr val="000000"/>
                </a:solidFill>
                <a:effectLst/>
                <a:latin typeface="Univers LT Std 47 Cn Lt" pitchFamily="34" charset="0"/>
              </a:rPr>
              <a:t>weggehen</a:t>
            </a:r>
            <a:br>
              <a:rPr lang="de-CH" altLang="de-DE" sz="3600" dirty="0" smtClean="0">
                <a:solidFill>
                  <a:srgbClr val="000000"/>
                </a:solidFill>
                <a:effectLst/>
                <a:latin typeface="Univers LT Std 47 Cn Lt" pitchFamily="34" charset="0"/>
              </a:rPr>
            </a:br>
            <a:r>
              <a:rPr lang="de-CH" altLang="de-DE" sz="3600" dirty="0" smtClean="0">
                <a:solidFill>
                  <a:srgbClr val="000000"/>
                </a:solidFill>
                <a:effectLst/>
                <a:latin typeface="Univers LT Std 47 Cn Lt" pitchFamily="34" charset="0"/>
              </a:rPr>
              <a:t>in </a:t>
            </a:r>
            <a:r>
              <a:rPr lang="de-CH" altLang="de-DE" sz="3600" dirty="0">
                <a:solidFill>
                  <a:srgbClr val="000000"/>
                </a:solidFill>
                <a:effectLst/>
                <a:latin typeface="Univers LT Std 47 Cn Lt" pitchFamily="34" charset="0"/>
              </a:rPr>
              <a:t>die umliegenden Ortschaften, damit ich auch dort die Botschaft vom Reich Gottes verkünden kann; denn dazu bin ich gekommen.“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Markus-Evangelium 1,38</a:t>
            </a:r>
            <a:endParaRPr lang="de-DE" altLang="de-DE" sz="2400" dirty="0">
              <a:latin typeface="Univers LT Std 47 Cn Lt" pitchFamily="34" charset="0"/>
            </a:endParaRPr>
          </a:p>
        </p:txBody>
      </p:sp>
    </p:spTree>
    <p:extLst>
      <p:ext uri="{BB962C8B-B14F-4D97-AF65-F5344CB8AC3E}">
        <p14:creationId xmlns:p14="http://schemas.microsoft.com/office/powerpoint/2010/main" val="4205216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875621"/>
            <a:ext cx="8856984" cy="1754326"/>
          </a:xfrm>
        </p:spPr>
        <p:txBody>
          <a:bodyPr wrap="square">
            <a:spAutoFit/>
          </a:bodyPr>
          <a:lstStyle/>
          <a:p>
            <a:pPr algn="l"/>
            <a:r>
              <a:rPr lang="de-CH" altLang="de-DE" sz="3600" dirty="0">
                <a:solidFill>
                  <a:srgbClr val="000000"/>
                </a:solidFill>
                <a:effectLst/>
                <a:latin typeface="Univers LT Std 47 Cn Lt" pitchFamily="34" charset="0"/>
              </a:rPr>
              <a:t>„Sie waren von seiner Lehre tief beeindruckt, denn er lehrte sie nicht wie die Schriftgelehrten, sondern mit Vollmacht.“</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Markus-Evangelium 1,22</a:t>
            </a:r>
            <a:endParaRPr lang="de-DE" altLang="de-DE" sz="2400" dirty="0">
              <a:latin typeface="Univers LT Std 47 Cn Lt" pitchFamily="34" charset="0"/>
            </a:endParaRPr>
          </a:p>
        </p:txBody>
      </p:sp>
    </p:spTree>
    <p:extLst>
      <p:ext uri="{BB962C8B-B14F-4D97-AF65-F5344CB8AC3E}">
        <p14:creationId xmlns:p14="http://schemas.microsoft.com/office/powerpoint/2010/main" val="2207068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5220072" y="102992"/>
            <a:ext cx="3744416" cy="3539430"/>
          </a:xfrm>
        </p:spPr>
        <p:txBody>
          <a:bodyPr wrap="square">
            <a:spAutoFit/>
          </a:bodyPr>
          <a:lstStyle/>
          <a:p>
            <a:pPr algn="l"/>
            <a:r>
              <a:rPr lang="de-CH" altLang="de-DE" sz="3200" dirty="0">
                <a:solidFill>
                  <a:srgbClr val="000000"/>
                </a:solidFill>
                <a:effectLst/>
                <a:latin typeface="Univers LT Std 47 Cn Lt" pitchFamily="34" charset="0"/>
              </a:rPr>
              <a:t>„Als Jesus die Menschenmenge sah, stieg er auf einen </a:t>
            </a:r>
            <a:r>
              <a:rPr lang="de-CH" altLang="de-DE" sz="3200" dirty="0" smtClean="0">
                <a:solidFill>
                  <a:srgbClr val="000000"/>
                </a:solidFill>
                <a:effectLst/>
                <a:latin typeface="Univers LT Std 47 Cn Lt" pitchFamily="34" charset="0"/>
              </a:rPr>
              <a:t>Berg.</a:t>
            </a:r>
            <a:br>
              <a:rPr lang="de-CH" altLang="de-DE" sz="3200" dirty="0" smtClean="0">
                <a:solidFill>
                  <a:srgbClr val="000000"/>
                </a:solidFill>
                <a:effectLst/>
                <a:latin typeface="Univers LT Std 47 Cn Lt" pitchFamily="34" charset="0"/>
              </a:rPr>
            </a:br>
            <a:r>
              <a:rPr lang="de-CH" altLang="de-DE" sz="3200" dirty="0" smtClean="0">
                <a:solidFill>
                  <a:srgbClr val="000000"/>
                </a:solidFill>
                <a:effectLst/>
                <a:latin typeface="Univers LT Std 47 Cn Lt" pitchFamily="34" charset="0"/>
              </a:rPr>
              <a:t>Er </a:t>
            </a:r>
            <a:r>
              <a:rPr lang="de-CH" altLang="de-DE" sz="3200" dirty="0">
                <a:solidFill>
                  <a:srgbClr val="000000"/>
                </a:solidFill>
                <a:effectLst/>
                <a:latin typeface="Univers LT Std 47 Cn Lt" pitchFamily="34" charset="0"/>
              </a:rPr>
              <a:t>setzte sich, seine Jünger versammelten sich um ihn, und er begann sie zu lehren.“</a:t>
            </a:r>
            <a:endParaRPr lang="de-DE" altLang="de-DE" sz="3200" dirty="0">
              <a:solidFill>
                <a:srgbClr val="000000"/>
              </a:solidFill>
              <a:effectLst/>
              <a:latin typeface="Univers LT Std 47 Cn Lt" pitchFamily="34" charset="0"/>
            </a:endParaRPr>
          </a:p>
        </p:txBody>
      </p:sp>
      <p:sp>
        <p:nvSpPr>
          <p:cNvPr id="5" name="Rectangle 3"/>
          <p:cNvSpPr txBox="1">
            <a:spLocks noChangeArrowheads="1"/>
          </p:cNvSpPr>
          <p:nvPr/>
        </p:nvSpPr>
        <p:spPr bwMode="auto">
          <a:xfrm>
            <a:off x="2491680" y="3861048"/>
            <a:ext cx="6400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1800" dirty="0" smtClean="0">
                <a:latin typeface="Univers LT Std 47 Cn Lt" pitchFamily="34" charset="0"/>
              </a:rPr>
              <a:t>Matthäus-Evangelium 5,1-2</a:t>
            </a:r>
            <a:endParaRPr lang="de-DE" altLang="de-DE" sz="1800" dirty="0">
              <a:latin typeface="Univers LT Std 47 Cn Lt" pitchFamily="34" charset="0"/>
            </a:endParaRPr>
          </a:p>
        </p:txBody>
      </p: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496" y="44624"/>
            <a:ext cx="5103916" cy="5544616"/>
          </a:xfrm>
          <a:prstGeom prst="rect">
            <a:avLst/>
          </a:prstGeom>
        </p:spPr>
      </p:pic>
    </p:spTree>
    <p:extLst>
      <p:ext uri="{BB962C8B-B14F-4D97-AF65-F5344CB8AC3E}">
        <p14:creationId xmlns:p14="http://schemas.microsoft.com/office/powerpoint/2010/main" val="4031477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21623"/>
            <a:ext cx="8856984" cy="2862322"/>
          </a:xfrm>
        </p:spPr>
        <p:txBody>
          <a:bodyPr wrap="square">
            <a:spAutoFit/>
          </a:bodyPr>
          <a:lstStyle/>
          <a:p>
            <a:pPr algn="l"/>
            <a:r>
              <a:rPr lang="de-CH" altLang="de-DE" sz="3600" dirty="0">
                <a:solidFill>
                  <a:srgbClr val="000000"/>
                </a:solidFill>
                <a:effectLst/>
                <a:latin typeface="Univers LT Std 47 Cn Lt" pitchFamily="34" charset="0"/>
              </a:rPr>
              <a:t>„Und wenn ihr betet, macht es nicht wie die Heuchler, die sich zum Gebet gern in die Synagogen und an die Strassenecken stellen, um von den Leuten gesehen zu werden. Ich sage euch: Sie haben ihren Lohn damit schon erhalten.“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6,5</a:t>
            </a:r>
            <a:endParaRPr lang="de-DE" altLang="de-DE" sz="2400" dirty="0">
              <a:latin typeface="Univers LT Std 47 Cn Lt" pitchFamily="34" charset="0"/>
            </a:endParaRPr>
          </a:p>
        </p:txBody>
      </p:sp>
    </p:spTree>
    <p:extLst>
      <p:ext uri="{BB962C8B-B14F-4D97-AF65-F5344CB8AC3E}">
        <p14:creationId xmlns:p14="http://schemas.microsoft.com/office/powerpoint/2010/main" val="1673697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4746"/>
            <a:ext cx="6408712" cy="3970318"/>
          </a:xfrm>
        </p:spPr>
        <p:txBody>
          <a:bodyPr wrap="square">
            <a:spAutoFit/>
          </a:bodyPr>
          <a:lstStyle/>
          <a:p>
            <a:pPr algn="l"/>
            <a:r>
              <a:rPr lang="de-CH" altLang="de-DE" sz="3600" dirty="0">
                <a:solidFill>
                  <a:srgbClr val="000000"/>
                </a:solidFill>
                <a:effectLst/>
                <a:latin typeface="Univers LT Std 47 Cn Lt" pitchFamily="34" charset="0"/>
              </a:rPr>
              <a:t>„Und wenn ihr betet, macht es nicht wie die Heuchler, die sich zum Gebet gern in die Synagogen und an die Strassenecken stellen, um von den Leuten gesehen zu </a:t>
            </a:r>
            <a:r>
              <a:rPr lang="de-CH" altLang="de-DE" sz="3600" dirty="0" smtClean="0">
                <a:solidFill>
                  <a:srgbClr val="000000"/>
                </a:solidFill>
                <a:effectLst/>
                <a:latin typeface="Univers LT Std 47 Cn Lt" pitchFamily="34" charset="0"/>
              </a:rPr>
              <a:t>werden.</a:t>
            </a:r>
            <a:br>
              <a:rPr lang="de-CH" altLang="de-DE" sz="3600" dirty="0" smtClean="0">
                <a:solidFill>
                  <a:srgbClr val="000000"/>
                </a:solidFill>
                <a:effectLst/>
                <a:latin typeface="Univers LT Std 47 Cn Lt" pitchFamily="34" charset="0"/>
              </a:rPr>
            </a:br>
            <a:r>
              <a:rPr lang="de-CH" altLang="de-DE" sz="3600" dirty="0" smtClean="0">
                <a:solidFill>
                  <a:srgbClr val="000000"/>
                </a:solidFill>
                <a:effectLst/>
                <a:latin typeface="Univers LT Std 47 Cn Lt" pitchFamily="34" charset="0"/>
              </a:rPr>
              <a:t>Ich </a:t>
            </a:r>
            <a:r>
              <a:rPr lang="de-CH" altLang="de-DE" sz="3600" dirty="0">
                <a:solidFill>
                  <a:srgbClr val="000000"/>
                </a:solidFill>
                <a:effectLst/>
                <a:latin typeface="Univers LT Std 47 Cn Lt" pitchFamily="34" charset="0"/>
              </a:rPr>
              <a:t>sage euch: Sie </a:t>
            </a:r>
            <a:r>
              <a:rPr lang="de-CH" altLang="de-DE" sz="3600" dirty="0" smtClean="0">
                <a:solidFill>
                  <a:srgbClr val="000000"/>
                </a:solidFill>
                <a:effectLst/>
                <a:latin typeface="Univers LT Std 47 Cn Lt" pitchFamily="34" charset="0"/>
              </a:rPr>
              <a:t>haben</a:t>
            </a:r>
            <a:br>
              <a:rPr lang="de-CH" altLang="de-DE" sz="3600" dirty="0" smtClean="0">
                <a:solidFill>
                  <a:srgbClr val="000000"/>
                </a:solidFill>
                <a:effectLst/>
                <a:latin typeface="Univers LT Std 47 Cn Lt" pitchFamily="34" charset="0"/>
              </a:rPr>
            </a:br>
            <a:r>
              <a:rPr lang="de-CH" altLang="de-DE" sz="3600" dirty="0" smtClean="0">
                <a:solidFill>
                  <a:srgbClr val="000000"/>
                </a:solidFill>
                <a:effectLst/>
                <a:latin typeface="Univers LT Std 47 Cn Lt" pitchFamily="34" charset="0"/>
              </a:rPr>
              <a:t>ihren </a:t>
            </a:r>
            <a:r>
              <a:rPr lang="de-CH" altLang="de-DE" sz="3600" dirty="0">
                <a:solidFill>
                  <a:srgbClr val="000000"/>
                </a:solidFill>
                <a:effectLst/>
                <a:latin typeface="Univers LT Std 47 Cn Lt" pitchFamily="34" charset="0"/>
              </a:rPr>
              <a:t>Lohn damit schon erhalten.“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6,6</a:t>
            </a:r>
            <a:endParaRPr lang="de-DE" altLang="de-DE" sz="2400" dirty="0">
              <a:latin typeface="Univers LT Std 47 Cn Lt" pitchFamily="34" charset="0"/>
            </a:endParaRPr>
          </a:p>
        </p:txBody>
      </p:sp>
    </p:spTree>
    <p:extLst>
      <p:ext uri="{BB962C8B-B14F-4D97-AF65-F5344CB8AC3E}">
        <p14:creationId xmlns:p14="http://schemas.microsoft.com/office/powerpoint/2010/main" val="2184707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865</Words>
  <Application>Microsoft Office PowerPoint</Application>
  <PresentationFormat>Bildschirmpräsentation (4:3)</PresentationFormat>
  <Paragraphs>92</Paragraphs>
  <Slides>32</Slides>
  <Notes>32</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Designvorlage 'Berggipfel'</vt:lpstr>
      <vt:lpstr>Du hörst mir zu!</vt:lpstr>
      <vt:lpstr>PowerPoint-Präsentation</vt:lpstr>
      <vt:lpstr>„Jesus zog durch ganz Galiläa; er lehrte in den Synagogen, verkündete die Botschaft vom Reich Gottes und heilte alle Kranken und Leidenden im Volk.“</vt:lpstr>
      <vt:lpstr>„Grosse Menschenmengen folgten Jesus aus Galiläa und dem Zehnstädtegebiet, aus Jerusalem und Judäa und aus der Gegend jenseits des Jordans.“</vt:lpstr>
      <vt:lpstr>„Lasst uns von hier weggehen in die umliegenden Ortschaften, damit ich auch dort die Botschaft vom Reich Gottes verkünden kann; denn dazu bin ich gekommen.“</vt:lpstr>
      <vt:lpstr>„Sie waren von seiner Lehre tief beeindruckt, denn er lehrte sie nicht wie die Schriftgelehrten, sondern mit Vollmacht.“</vt:lpstr>
      <vt:lpstr>„Als Jesus die Menschenmenge sah, stieg er auf einen Berg. Er setzte sich, seine Jünger versammelten sich um ihn, und er begann sie zu lehren.“</vt:lpstr>
      <vt:lpstr>„Und wenn ihr betet, macht es nicht wie die Heuchler, die sich zum Gebet gern in die Synagogen und an die Strassenecken stellen, um von den Leuten gesehen zu werden. Ich sage euch: Sie haben ihren Lohn damit schon erhalten.“</vt:lpstr>
      <vt:lpstr>„Und wenn ihr betet, macht es nicht wie die Heuchler, die sich zum Gebet gern in die Synagogen und an die Strassenecken stellen, um von den Leuten gesehen zu werden. Ich sage euch: Sie haben ihren Lohn damit schon erhalten.“</vt:lpstr>
      <vt:lpstr>„Beim Beten sollt ihr nicht leere Worte aneinander reihen wie die Heiden, die Gott nicht kennen. Sie meinen, sie werden erhört, wenn sie viele Worte machen.“</vt:lpstr>
      <vt:lpstr>„Macht es nicht wie sie, denn euer Vater weiss, was ihr braucht, und zwar schon bevor ihr ihn darum bittet.“</vt:lpstr>
      <vt:lpstr>I. Gott schätze meine Aufmerksamkeit</vt:lpstr>
      <vt:lpstr>„Wenn ihr betet, macht es nicht wie die Heuchler, die sich zum Gebet gern in die Synagogen und an die Strassenecken stellen, um von den Leuten gesehen zu werden.“</vt:lpstr>
      <vt:lpstr>„Ich sage euch: Sie haben ihren Lohn damit schon erhalten.“</vt:lpstr>
      <vt:lpstr>„Wenn du beten willst, geh in dein Zimmer, schliess die Tür, und dann bete zu deinem Vater, der auch im Verborgenen gegenwärtig ist.“</vt:lpstr>
      <vt:lpstr>„Dein Vater, der ins Verborgene sieht, wird dich belohnen.“</vt:lpstr>
      <vt:lpstr>„Ohne Glauben ist es unmöglich, Gott zu gefallen. Wer zu Gott kommen will, muss glauben, dass es ihn gibt und dass er die belohnt, die ihn aufrichtig suchen.“</vt:lpstr>
      <vt:lpstr>II. Gott kennt meine Anliegen</vt:lpstr>
      <vt:lpstr>„Beim Beten sollt ihr nicht leere Worte aneinander reihen wie die Heiden, die Gott nicht kennen. Sie meinen, sie werden erhört, wenn sie viele Worte machen.“</vt:lpstr>
      <vt:lpstr>Die Baalspropheten richteten das Opfer zu und riefen vom Morgen bis zum Mittag: „Baal, höre uns!“ Dabei tanzten sie um den Altar und hüpften die Stufen hinauf.</vt:lpstr>
      <vt:lpstr>„Ihr müsst lauter rufen! Er ist doch ein Gott! Vielleicht denkt er gerade nach oder er musste dringend mal weg oder ist auf Reisen gegangen. Vielleicht hält er gerade seinen Mittagsschlaf. Ihr müsst ihn aufwecken!“</vt:lpstr>
      <vt:lpstr>„Sie schrien immer lauter und ritzten sich nach ihrem Brauch die Haut mit Schwertern und Speeren, dass das Blut an ihnen herabfloss.“</vt:lpstr>
      <vt:lpstr>„Herr, du Gott Abrahams, Isaaks und Jakobs! Alle sollen heute erfahren, dass du Gott bist in Israel und ich dein Diener, der dies alles in deinem Auftrag getan hat. Höre mich, Herr, erhöre mich! Dieses Volk soll erkennen, dass du, Herr, allein Gott bist und dass du sie wieder auf den rechten Weg zurückbringen willst.“</vt:lpstr>
      <vt:lpstr>„Der Herr liess Feuer herabfallen. Es verzehrte nicht nur das Opfertier und die Holzscheite, sondern auch die Steine, die Erde ringsum und das Wasser im Graben.“</vt:lpstr>
      <vt:lpstr>„Euer Vater weiss, was ihr braucht, und zwar schon bevor ihr ihn darum bittet.“</vt:lpstr>
      <vt:lpstr>„Wenn ihr im Gebet eure Hände zu mir ausstreckt, blicke ich weg. Und wenn ihr mich auch noch so sehr mit Bitten bestürmt, ich höre nicht darauf; denn an euren Händen klebt Blut!“</vt:lpstr>
      <vt:lpstr>„Wenn ihr euch an Gott wendet, werden eure Bitten nicht erhört, weil ihr in verwerflicher Absicht bittet: Das Erbetene soll dazu beitragen, eure selbstsüchtigen Wünsche zu erfüllen!“</vt:lpstr>
      <vt:lpstr>„Ihr, die ihr zu seinem Volk Gottes gehört, setzt allezeit euer Vertrauen auf ihn, schüttet euer Herz bei ihm aus; denn Gott ist unsere Zuflucht!“</vt:lpstr>
      <vt:lpstr>„Dein Vater weiss, was du brauchst, und zwar schon bevor du ihn darum bittest.“</vt:lpstr>
      <vt:lpstr>Schlussgedanke</vt:lpstr>
      <vt:lpstr>„Legt alle eure Sorgen bei ihm ab, denn er sorgt für euch.“</vt:lpstr>
      <vt:lpstr>„Macht euch um nichts Sorgen! Wendet euch vielmehr in jeder Lage mit Bitten und Flehen und voll Dankbarkeit an Gott und bringt eure Anliegen vor ihn.“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Unser Vater! - Teil 1/6 - Du hörst mir zu! - Folien</dc:title>
  <dc:creator>Jürg Birnstiel</dc:creator>
  <cp:lastModifiedBy>Me</cp:lastModifiedBy>
  <cp:revision>39</cp:revision>
  <dcterms:created xsi:type="dcterms:W3CDTF">2013-11-12T15:20:47Z</dcterms:created>
  <dcterms:modified xsi:type="dcterms:W3CDTF">2014-04-20T21:33:47Z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