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8"/>
  </p:notesMasterIdLst>
  <p:sldIdLst>
    <p:sldId id="256" r:id="rId3"/>
    <p:sldId id="960" r:id="rId4"/>
    <p:sldId id="942" r:id="rId5"/>
    <p:sldId id="430" r:id="rId6"/>
    <p:sldId id="961" r:id="rId7"/>
    <p:sldId id="962" r:id="rId8"/>
    <p:sldId id="963" r:id="rId9"/>
    <p:sldId id="964" r:id="rId10"/>
    <p:sldId id="864" r:id="rId11"/>
    <p:sldId id="965" r:id="rId12"/>
    <p:sldId id="966" r:id="rId13"/>
    <p:sldId id="967" r:id="rId14"/>
    <p:sldId id="968" r:id="rId15"/>
    <p:sldId id="918" r:id="rId16"/>
    <p:sldId id="969" r:id="rId17"/>
    <p:sldId id="943" r:id="rId18"/>
    <p:sldId id="970" r:id="rId19"/>
    <p:sldId id="947" r:id="rId20"/>
    <p:sldId id="971" r:id="rId21"/>
    <p:sldId id="972" r:id="rId22"/>
    <p:sldId id="973" r:id="rId23"/>
    <p:sldId id="263" r:id="rId24"/>
    <p:sldId id="959" r:id="rId25"/>
    <p:sldId id="974" r:id="rId26"/>
    <p:sldId id="325" r:id="rId27"/>
  </p:sldIdLst>
  <p:sldSz cx="9144000" cy="6858000" type="screen4x3"/>
  <p:notesSz cx="6858000" cy="9144000"/>
  <p:defaultTextStyle>
    <a:defPPr>
      <a:defRPr lang="de-CH"/>
    </a:defPPr>
    <a:lvl1pPr algn="r" rtl="0" fontAlgn="base">
      <a:spcBef>
        <a:spcPct val="0"/>
      </a:spcBef>
      <a:spcAft>
        <a:spcPct val="0"/>
      </a:spcAft>
      <a:defRPr sz="4800" kern="1200">
        <a:solidFill>
          <a:schemeClr val="tx1"/>
        </a:solidFill>
        <a:latin typeface="Arial" charset="0"/>
        <a:ea typeface="+mn-ea"/>
        <a:cs typeface="+mn-cs"/>
      </a:defRPr>
    </a:lvl1pPr>
    <a:lvl2pPr marL="457200" algn="r" rtl="0" fontAlgn="base">
      <a:spcBef>
        <a:spcPct val="0"/>
      </a:spcBef>
      <a:spcAft>
        <a:spcPct val="0"/>
      </a:spcAft>
      <a:defRPr sz="4800" kern="1200">
        <a:solidFill>
          <a:schemeClr val="tx1"/>
        </a:solidFill>
        <a:latin typeface="Arial" charset="0"/>
        <a:ea typeface="+mn-ea"/>
        <a:cs typeface="+mn-cs"/>
      </a:defRPr>
    </a:lvl2pPr>
    <a:lvl3pPr marL="914400" algn="r" rtl="0" fontAlgn="base">
      <a:spcBef>
        <a:spcPct val="0"/>
      </a:spcBef>
      <a:spcAft>
        <a:spcPct val="0"/>
      </a:spcAft>
      <a:defRPr sz="4800" kern="1200">
        <a:solidFill>
          <a:schemeClr val="tx1"/>
        </a:solidFill>
        <a:latin typeface="Arial" charset="0"/>
        <a:ea typeface="+mn-ea"/>
        <a:cs typeface="+mn-cs"/>
      </a:defRPr>
    </a:lvl3pPr>
    <a:lvl4pPr marL="1371600" algn="r" rtl="0" fontAlgn="base">
      <a:spcBef>
        <a:spcPct val="0"/>
      </a:spcBef>
      <a:spcAft>
        <a:spcPct val="0"/>
      </a:spcAft>
      <a:defRPr sz="4800" kern="1200">
        <a:solidFill>
          <a:schemeClr val="tx1"/>
        </a:solidFill>
        <a:latin typeface="Arial" charset="0"/>
        <a:ea typeface="+mn-ea"/>
        <a:cs typeface="+mn-cs"/>
      </a:defRPr>
    </a:lvl4pPr>
    <a:lvl5pPr marL="1828800" algn="r"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C0000"/>
    <a:srgbClr val="FFFF00"/>
    <a:srgbClr val="F8F8F8"/>
    <a:srgbClr val="4D4D4D"/>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65" autoAdjust="0"/>
    <p:restoredTop sz="94664" autoAdjust="0"/>
  </p:normalViewPr>
  <p:slideViewPr>
    <p:cSldViewPr>
      <p:cViewPr varScale="1">
        <p:scale>
          <a:sx n="82" d="100"/>
          <a:sy n="82" d="100"/>
        </p:scale>
        <p:origin x="-90"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575CD5AD-F30B-40B5-BAEF-8FF0DD4366BE}" type="slidenum">
              <a:rPr lang="de-DE"/>
              <a:pPr/>
              <a:t>‹Nr.›</a:t>
            </a:fld>
            <a:endParaRPr lang="de-DE"/>
          </a:p>
        </p:txBody>
      </p:sp>
    </p:spTree>
    <p:extLst>
      <p:ext uri="{BB962C8B-B14F-4D97-AF65-F5344CB8AC3E}">
        <p14:creationId xmlns:p14="http://schemas.microsoft.com/office/powerpoint/2010/main" val="153031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0FDEB11A-1518-4414-AFE0-02E85222922A}"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3DD95F2-0201-4ECF-9BD4-47B622943D7B}"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52D1511-21FD-459B-830F-62BA6EECBC64}"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72BB4DC8-2649-404E-BD97-3151D4C1181F}"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579A0CC-8C9E-4FF6-B82E-C50D597B3678}"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EBAC06C-FFFF-41AE-958B-F711C4561691}"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23DCE75-8792-4866-895A-901CC2E34227}"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9D00596C-FB26-4657-AC38-7FA6DC4ADD69}"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B8DDFED0-7278-419E-903D-6D4F2583E7C0}"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201543B-5F52-494B-BD99-133C74346F3D}"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9788CF6-5204-4A34-B0FC-BC862F65B5B6}"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20AF82F-187A-42ED-AF74-871CFDA67B28}"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2014E40-92F4-4ED5-AED8-5C49C7602468}"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914752B-6AF5-4DC5-B79E-5AF1993BF40F}"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F5CFD860-374A-4001-B6E5-1D7FDE60FE5B}"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FB90EFE-151C-46EF-BC39-7D03CF542B94}"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B7246F8-77DE-4652-A4DC-52329C1199D4}"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E523DAAC-B3B9-40A4-B5D4-43021F0037CE}"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EB1B0045-835A-4718-B9C8-C7C4A46E12AA}"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76E7FE62-59C3-4A91-901D-ED119FB47A81}"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11F72D4-6661-4EF5-9564-92A6886AE413}"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44B6A82-0405-43CF-A777-19348C7182D2}"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F56E4C42-BE8F-4F09-B209-3C8E2E8C240D}"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6C0FF786-24DE-453B-9142-66A74C80C6B6}"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5496" y="-27384"/>
            <a:ext cx="8643998" cy="2062103"/>
          </a:xfrm>
          <a:noFill/>
        </p:spPr>
        <p:txBody>
          <a:bodyPr wrap="square" anchor="t">
            <a:spAutoFit/>
          </a:bodyPr>
          <a:lstStyle/>
          <a:p>
            <a:pPr algn="l"/>
            <a:r>
              <a:rPr lang="de-CH" sz="8000" dirty="0" smtClean="0">
                <a:ln>
                  <a:solidFill>
                    <a:schemeClr val="accent3">
                      <a:lumMod val="10000"/>
                    </a:schemeClr>
                  </a:solidFill>
                </a:ln>
                <a:solidFill>
                  <a:schemeClr val="bg1"/>
                </a:solidFill>
              </a:rPr>
              <a:t>Der Ursprung des Lebens</a:t>
            </a:r>
            <a:endParaRPr lang="de-CH" sz="8000" dirty="0">
              <a:ln>
                <a:solidFill>
                  <a:schemeClr val="accent3">
                    <a:lumMod val="10000"/>
                  </a:schemeClr>
                </a:solidFill>
              </a:ln>
              <a:solidFill>
                <a:schemeClr val="bg1"/>
              </a:solidFill>
            </a:endParaRPr>
          </a:p>
        </p:txBody>
      </p:sp>
      <p:sp>
        <p:nvSpPr>
          <p:cNvPr id="51203" name="Rectangle 3"/>
          <p:cNvSpPr>
            <a:spLocks noGrp="1" noChangeArrowheads="1"/>
          </p:cNvSpPr>
          <p:nvPr>
            <p:ph type="subTitle" idx="1"/>
          </p:nvPr>
        </p:nvSpPr>
        <p:spPr>
          <a:xfrm>
            <a:off x="34770" y="4869160"/>
            <a:ext cx="8929718" cy="1500246"/>
          </a:xfrm>
        </p:spPr>
        <p:txBody>
          <a:bodyPr/>
          <a:lstStyle/>
          <a:p>
            <a:pPr algn="l"/>
            <a:r>
              <a:rPr lang="de-CH" sz="2800" dirty="0">
                <a:ln>
                  <a:solidFill>
                    <a:schemeClr val="accent3">
                      <a:lumMod val="10000"/>
                    </a:schemeClr>
                  </a:solidFill>
                </a:ln>
              </a:rPr>
              <a:t>Reihe:</a:t>
            </a:r>
            <a:br>
              <a:rPr lang="de-CH" sz="2800" dirty="0">
                <a:ln>
                  <a:solidFill>
                    <a:schemeClr val="accent3">
                      <a:lumMod val="10000"/>
                    </a:schemeClr>
                  </a:solidFill>
                </a:ln>
              </a:rPr>
            </a:br>
            <a:r>
              <a:rPr lang="de-CH" sz="2800" dirty="0" smtClean="0">
                <a:ln>
                  <a:solidFill>
                    <a:schemeClr val="accent3">
                      <a:lumMod val="10000"/>
                    </a:schemeClr>
                  </a:solidFill>
                </a:ln>
              </a:rPr>
              <a:t>Leben entsteht!                                                (Teil 1/4)</a:t>
            </a:r>
            <a:endParaRPr lang="de-CH" sz="2800" dirty="0">
              <a:ln>
                <a:solidFill>
                  <a:schemeClr val="accent3">
                    <a:lumMod val="10000"/>
                  </a:schemeClr>
                </a:solidFill>
              </a:ln>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116632"/>
            <a:ext cx="8928992" cy="2800767"/>
          </a:xfrm>
          <a:noFill/>
          <a:ln w="9525" algn="ctr">
            <a:noFill/>
            <a:miter lim="800000"/>
            <a:headEnd/>
            <a:tailEnd/>
          </a:ln>
          <a:effectLst>
            <a:outerShdw dist="35921" dir="2700000" algn="ctr" rotWithShape="0">
              <a:srgbClr val="000000"/>
            </a:outerShdw>
          </a:effectLst>
        </p:spPr>
        <p:txBody>
          <a:bodyPr wrap="square">
            <a:spAutoFit/>
          </a:bodyPr>
          <a:lstStyle/>
          <a:p>
            <a:pPr algn="l"/>
            <a:r>
              <a:rPr lang="de-CH" kern="1200" dirty="0">
                <a:ln>
                  <a:solidFill>
                    <a:srgbClr val="000000"/>
                  </a:solidFill>
                </a:ln>
                <a:latin typeface="Arial Rounded MT Bold" pitchFamily="34" charset="0"/>
                <a:ea typeface="+mn-ea"/>
                <a:cs typeface="+mn-cs"/>
              </a:rPr>
              <a:t>„Am Anfang war die Intelligenz</a:t>
            </a:r>
            <a:r>
              <a:rPr lang="de-CH" kern="1200" dirty="0" smtClean="0">
                <a:ln>
                  <a:solidFill>
                    <a:srgbClr val="000000"/>
                  </a:solidFill>
                </a:ln>
                <a:latin typeface="Arial Rounded MT Bold" pitchFamily="34" charset="0"/>
                <a:ea typeface="+mn-ea"/>
                <a:cs typeface="+mn-cs"/>
              </a:rPr>
              <a:t>;</a:t>
            </a:r>
            <a:br>
              <a:rPr lang="de-CH" kern="1200" dirty="0" smtClean="0">
                <a:ln>
                  <a:solidFill>
                    <a:srgbClr val="000000"/>
                  </a:solidFill>
                </a:ln>
                <a:latin typeface="Arial Rounded MT Bold" pitchFamily="34" charset="0"/>
                <a:ea typeface="+mn-ea"/>
                <a:cs typeface="+mn-cs"/>
              </a:rPr>
            </a:br>
            <a:r>
              <a:rPr lang="de-CH" kern="1200" dirty="0">
                <a:ln>
                  <a:solidFill>
                    <a:srgbClr val="000000"/>
                  </a:solidFill>
                </a:ln>
                <a:latin typeface="Arial Rounded MT Bold" pitchFamily="34" charset="0"/>
                <a:ea typeface="+mn-ea"/>
                <a:cs typeface="+mn-cs"/>
              </a:rPr>
              <a:t/>
            </a:r>
            <a:br>
              <a:rPr lang="de-CH" kern="1200" dirty="0">
                <a:ln>
                  <a:solidFill>
                    <a:srgbClr val="000000"/>
                  </a:solidFill>
                </a:ln>
                <a:latin typeface="Arial Rounded MT Bold" pitchFamily="34" charset="0"/>
                <a:ea typeface="+mn-ea"/>
                <a:cs typeface="+mn-cs"/>
              </a:rPr>
            </a:br>
            <a:r>
              <a:rPr lang="de-CH" kern="1200" dirty="0">
                <a:ln>
                  <a:solidFill>
                    <a:srgbClr val="000000"/>
                  </a:solidFill>
                </a:ln>
                <a:latin typeface="Arial Rounded MT Bold" pitchFamily="34" charset="0"/>
                <a:ea typeface="+mn-ea"/>
                <a:cs typeface="+mn-cs"/>
              </a:rPr>
              <a:t>die Intelligenz war bei Gott</a:t>
            </a:r>
            <a:r>
              <a:rPr lang="de-CH" kern="1200" dirty="0" smtClean="0">
                <a:ln>
                  <a:solidFill>
                    <a:srgbClr val="000000"/>
                  </a:solidFill>
                </a:ln>
                <a:latin typeface="Arial Rounded MT Bold" pitchFamily="34" charset="0"/>
                <a:ea typeface="+mn-ea"/>
                <a:cs typeface="+mn-cs"/>
              </a:rPr>
              <a:t>,</a:t>
            </a:r>
            <a:br>
              <a:rPr lang="de-CH" kern="1200" dirty="0" smtClean="0">
                <a:ln>
                  <a:solidFill>
                    <a:srgbClr val="000000"/>
                  </a:solidFill>
                </a:ln>
                <a:latin typeface="Arial Rounded MT Bold" pitchFamily="34" charset="0"/>
                <a:ea typeface="+mn-ea"/>
                <a:cs typeface="+mn-cs"/>
              </a:rPr>
            </a:br>
            <a:r>
              <a:rPr lang="de-CH" kern="1200" dirty="0">
                <a:ln>
                  <a:solidFill>
                    <a:srgbClr val="000000"/>
                  </a:solidFill>
                </a:ln>
                <a:latin typeface="Arial Rounded MT Bold" pitchFamily="34" charset="0"/>
                <a:ea typeface="+mn-ea"/>
                <a:cs typeface="+mn-cs"/>
              </a:rPr>
              <a:t/>
            </a:r>
            <a:br>
              <a:rPr lang="de-CH" kern="1200" dirty="0">
                <a:ln>
                  <a:solidFill>
                    <a:srgbClr val="000000"/>
                  </a:solidFill>
                </a:ln>
                <a:latin typeface="Arial Rounded MT Bold" pitchFamily="34" charset="0"/>
                <a:ea typeface="+mn-ea"/>
                <a:cs typeface="+mn-cs"/>
              </a:rPr>
            </a:br>
            <a:r>
              <a:rPr lang="de-CH" kern="1200" dirty="0">
                <a:ln>
                  <a:solidFill>
                    <a:srgbClr val="000000"/>
                  </a:solidFill>
                </a:ln>
                <a:latin typeface="Arial Rounded MT Bold" pitchFamily="34" charset="0"/>
                <a:ea typeface="+mn-ea"/>
                <a:cs typeface="+mn-cs"/>
              </a:rPr>
              <a:t>und die Intelligenz war Gott</a:t>
            </a:r>
            <a:r>
              <a:rPr lang="de-CH" kern="1200" dirty="0" smtClean="0">
                <a:ln>
                  <a:solidFill>
                    <a:srgbClr val="000000"/>
                  </a:solidFill>
                </a:ln>
                <a:latin typeface="Arial Rounded MT Bold" pitchFamily="34" charset="0"/>
                <a:ea typeface="+mn-ea"/>
                <a:cs typeface="+mn-cs"/>
              </a:rPr>
              <a:t>.“ </a:t>
            </a:r>
            <a:endParaRPr lang="de-CH" kern="1200" dirty="0">
              <a:ln>
                <a:solidFill>
                  <a:srgbClr val="000000"/>
                </a:solidFill>
              </a:ln>
              <a:latin typeface="Arial Rounded MT Bold" pitchFamily="34" charset="0"/>
              <a:ea typeface="+mn-ea"/>
              <a:cs typeface="+mn-cs"/>
            </a:endParaRPr>
          </a:p>
        </p:txBody>
      </p:sp>
      <p:sp>
        <p:nvSpPr>
          <p:cNvPr id="744451" name="Rectangle 3"/>
          <p:cNvSpPr>
            <a:spLocks noChangeArrowheads="1"/>
          </p:cNvSpPr>
          <p:nvPr/>
        </p:nvSpPr>
        <p:spPr bwMode="auto">
          <a:xfrm>
            <a:off x="3131840" y="3717032"/>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1,1</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241428476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16632"/>
            <a:ext cx="8353847" cy="2529923"/>
          </a:xfr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6600" kern="1200" dirty="0">
                <a:ln>
                  <a:solidFill>
                    <a:srgbClr val="000000"/>
                  </a:solidFill>
                </a:ln>
                <a:latin typeface="Arial Rounded MT Bold" pitchFamily="34" charset="0"/>
                <a:ea typeface="+mn-ea"/>
                <a:cs typeface="+mn-cs"/>
              </a:rPr>
              <a:t>„Der, die Intelligenz ist, war am Anfang bei Gott</a:t>
            </a:r>
            <a:r>
              <a:rPr lang="de-CH" sz="6600" kern="1200" dirty="0" smtClean="0">
                <a:ln>
                  <a:solidFill>
                    <a:srgbClr val="000000"/>
                  </a:solidFill>
                </a:ln>
                <a:latin typeface="Arial Rounded MT Bold" pitchFamily="34" charset="0"/>
                <a:ea typeface="+mn-ea"/>
                <a:cs typeface="+mn-cs"/>
              </a:rPr>
              <a:t>.“</a:t>
            </a:r>
            <a:endParaRPr lang="de-CH" sz="6600" kern="1200" dirty="0">
              <a:ln>
                <a:solidFill>
                  <a:srgbClr val="000000"/>
                </a:solidFill>
              </a:ln>
              <a:latin typeface="Arial Rounded MT Bold" pitchFamily="34" charset="0"/>
              <a:ea typeface="+mn-ea"/>
              <a:cs typeface="+mn-cs"/>
            </a:endParaRPr>
          </a:p>
        </p:txBody>
      </p:sp>
      <p:sp>
        <p:nvSpPr>
          <p:cNvPr id="744451" name="Rectangle 3"/>
          <p:cNvSpPr>
            <a:spLocks noChangeArrowheads="1"/>
          </p:cNvSpPr>
          <p:nvPr/>
        </p:nvSpPr>
        <p:spPr bwMode="auto">
          <a:xfrm>
            <a:off x="2987824" y="2924944"/>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1,2</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387207745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252053"/>
            <a:ext cx="8353847" cy="2259080"/>
          </a:xfr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8800" kern="1200" dirty="0">
                <a:ln>
                  <a:solidFill>
                    <a:srgbClr val="000000"/>
                  </a:solidFill>
                </a:ln>
                <a:latin typeface="Arial Rounded MT Bold" pitchFamily="34" charset="0"/>
                <a:ea typeface="+mn-ea"/>
                <a:cs typeface="+mn-cs"/>
              </a:rPr>
              <a:t>„In ihm war das Leben</a:t>
            </a:r>
            <a:r>
              <a:rPr lang="de-CH" sz="8800" kern="1200" dirty="0" smtClean="0">
                <a:ln>
                  <a:solidFill>
                    <a:srgbClr val="000000"/>
                  </a:solidFill>
                </a:ln>
                <a:latin typeface="Arial Rounded MT Bold" pitchFamily="34" charset="0"/>
                <a:ea typeface="+mn-ea"/>
                <a:cs typeface="+mn-cs"/>
              </a:rPr>
              <a:t>.“</a:t>
            </a:r>
            <a:endParaRPr lang="de-CH" sz="8800" kern="1200" dirty="0">
              <a:ln>
                <a:solidFill>
                  <a:srgbClr val="000000"/>
                </a:solidFill>
              </a:ln>
              <a:latin typeface="Arial Rounded MT Bold" pitchFamily="34" charset="0"/>
              <a:ea typeface="+mn-ea"/>
              <a:cs typeface="+mn-cs"/>
            </a:endParaRPr>
          </a:p>
        </p:txBody>
      </p:sp>
      <p:sp>
        <p:nvSpPr>
          <p:cNvPr id="744451" name="Rectangle 3"/>
          <p:cNvSpPr>
            <a:spLocks noChangeArrowheads="1"/>
          </p:cNvSpPr>
          <p:nvPr/>
        </p:nvSpPr>
        <p:spPr bwMode="auto">
          <a:xfrm>
            <a:off x="2987824" y="2924944"/>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1,4</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334494302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6933" y="44624"/>
            <a:ext cx="8497515"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800" kern="1200" dirty="0">
                <a:ln>
                  <a:solidFill>
                    <a:srgbClr val="000000"/>
                  </a:solidFill>
                </a:ln>
                <a:ea typeface="+mn-ea"/>
                <a:cs typeface="+mn-cs"/>
              </a:rPr>
              <a:t>„Jesus war vor allem anderen da, und alles besteht durch ihn</a:t>
            </a:r>
            <a:r>
              <a:rPr lang="de-CH" sz="4800" kern="1200" dirty="0" smtClean="0">
                <a:ln>
                  <a:solidFill>
                    <a:srgbClr val="000000"/>
                  </a:solidFill>
                </a:ln>
                <a:ea typeface="+mn-ea"/>
                <a:cs typeface="+mn-cs"/>
              </a:rPr>
              <a:t>.“</a:t>
            </a:r>
            <a:endParaRPr lang="de-CH" sz="4800" kern="1200" dirty="0">
              <a:ln>
                <a:solidFill>
                  <a:srgbClr val="000000"/>
                </a:solidFill>
              </a:ln>
              <a:ea typeface="+mn-ea"/>
              <a:cs typeface="+mn-cs"/>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
        <p:nvSpPr>
          <p:cNvPr id="5" name="Rectangle 3"/>
          <p:cNvSpPr>
            <a:spLocks noChangeArrowheads="1"/>
          </p:cNvSpPr>
          <p:nvPr/>
        </p:nvSpPr>
        <p:spPr bwMode="auto">
          <a:xfrm>
            <a:off x="4139952" y="2484185"/>
            <a:ext cx="4511675"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3200" dirty="0" smtClean="0">
                <a:ln>
                  <a:solidFill>
                    <a:srgbClr val="000000"/>
                  </a:solidFill>
                </a:ln>
                <a:solidFill>
                  <a:srgbClr val="FFFFFF"/>
                </a:solidFill>
                <a:latin typeface="Arial Rounded MT Bold" pitchFamily="34" charset="0"/>
              </a:rPr>
              <a:t>Kolosser-Brief 1,17</a:t>
            </a:r>
            <a:endParaRPr lang="de-CH" sz="3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3613786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99749" name="Rectangle 5"/>
          <p:cNvSpPr>
            <a:spLocks noGrp="1" noChangeArrowheads="1"/>
          </p:cNvSpPr>
          <p:nvPr>
            <p:ph type="ctrTitle"/>
          </p:nvPr>
        </p:nvSpPr>
        <p:spPr>
          <a:xfrm>
            <a:off x="323850" y="188913"/>
            <a:ext cx="8640763" cy="1569660"/>
          </a:xfrm>
          <a:noFill/>
          <a:ln/>
        </p:spPr>
        <p:txBody>
          <a:bodyPr anchor="t">
            <a:spAutoFit/>
          </a:bodyPr>
          <a:lstStyle/>
          <a:p>
            <a:pPr marL="1117600" indent="-1117600" algn="l"/>
            <a:r>
              <a:rPr lang="de-DE" sz="6000" dirty="0">
                <a:ln>
                  <a:solidFill>
                    <a:schemeClr val="accent3">
                      <a:lumMod val="10000"/>
                    </a:schemeClr>
                  </a:solidFill>
                </a:ln>
                <a:solidFill>
                  <a:schemeClr val="bg1"/>
                </a:solidFill>
              </a:rPr>
              <a:t>II.  </a:t>
            </a:r>
            <a:r>
              <a:rPr lang="de-DE" sz="6000" dirty="0" smtClean="0">
                <a:ln>
                  <a:solidFill>
                    <a:schemeClr val="accent3">
                      <a:lumMod val="10000"/>
                    </a:schemeClr>
                  </a:solidFill>
                </a:ln>
                <a:solidFill>
                  <a:schemeClr val="bg1"/>
                </a:solidFill>
              </a:rPr>
              <a:t>Das Leben wird zum Licht</a:t>
            </a:r>
            <a:endParaRPr lang="de-CH" sz="6000" dirty="0">
              <a:ln>
                <a:solidFill>
                  <a:schemeClr val="accent3">
                    <a:lumMod val="10000"/>
                  </a:schemeClr>
                </a:solidFill>
              </a:ln>
              <a:solidFill>
                <a:schemeClr val="bg1"/>
              </a:solidFill>
            </a:endParaRPr>
          </a:p>
        </p:txBody>
      </p:sp>
      <p:sp>
        <p:nvSpPr>
          <p:cNvPr id="4" name="Rectangle 4"/>
          <p:cNvSpPr txBox="1">
            <a:spLocks noChangeArrowheads="1"/>
          </p:cNvSpPr>
          <p:nvPr/>
        </p:nvSpPr>
        <p:spPr bwMode="auto">
          <a:xfrm>
            <a:off x="5500694" y="6357958"/>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Leben entsteht!</a:t>
            </a: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44624"/>
            <a:ext cx="8544123" cy="2751522"/>
          </a:xfr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5400" kern="1200" dirty="0">
                <a:ln>
                  <a:solidFill>
                    <a:srgbClr val="000000"/>
                  </a:solidFill>
                </a:ln>
                <a:latin typeface="Arial Rounded MT Bold" pitchFamily="34" charset="0"/>
                <a:ea typeface="+mn-ea"/>
                <a:cs typeface="+mn-cs"/>
              </a:rPr>
              <a:t>„In ihm war das Leben, und dieses Leben war das Licht der Menschen</a:t>
            </a:r>
            <a:r>
              <a:rPr lang="de-CH" sz="5400" kern="1200" dirty="0" smtClean="0">
                <a:ln>
                  <a:solidFill>
                    <a:srgbClr val="000000"/>
                  </a:solidFill>
                </a:ln>
                <a:latin typeface="Arial Rounded MT Bold" pitchFamily="34" charset="0"/>
                <a:ea typeface="+mn-ea"/>
                <a:cs typeface="+mn-cs"/>
              </a:rPr>
              <a:t>.“</a:t>
            </a:r>
            <a:endParaRPr lang="de-CH" sz="5400" kern="1200" dirty="0">
              <a:ln>
                <a:solidFill>
                  <a:srgbClr val="000000"/>
                </a:solidFill>
              </a:ln>
              <a:latin typeface="Arial Rounded MT Bold" pitchFamily="34" charset="0"/>
              <a:ea typeface="+mn-ea"/>
              <a:cs typeface="+mn-cs"/>
            </a:endParaRPr>
          </a:p>
        </p:txBody>
      </p:sp>
      <p:sp>
        <p:nvSpPr>
          <p:cNvPr id="744451" name="Rectangle 3"/>
          <p:cNvSpPr>
            <a:spLocks noChangeArrowheads="1"/>
          </p:cNvSpPr>
          <p:nvPr/>
        </p:nvSpPr>
        <p:spPr bwMode="auto">
          <a:xfrm>
            <a:off x="2987824" y="2924944"/>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1,4</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754408454"/>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82367"/>
            <a:ext cx="8784976"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a:ln>
                  <a:solidFill>
                    <a:srgbClr val="000000"/>
                  </a:solidFill>
                </a:ln>
                <a:ea typeface="+mn-ea"/>
                <a:cs typeface="+mn-cs"/>
              </a:rPr>
              <a:t>„Jesus, der Gott in allem gleich war und auf einer Stufe mit ihm stand, nutzte seine Macht nicht zu seinem eigenen Vorteil aus</a:t>
            </a:r>
            <a:r>
              <a:rPr lang="de-CH" sz="4000" kern="1200" dirty="0" smtClean="0">
                <a:ln>
                  <a:solidFill>
                    <a:srgbClr val="000000"/>
                  </a:solidFill>
                </a:ln>
                <a:ea typeface="+mn-ea"/>
                <a:cs typeface="+mn-cs"/>
              </a:rPr>
              <a:t>.“</a:t>
            </a:r>
            <a:endParaRPr lang="de-CH" sz="4000" kern="1200" dirty="0">
              <a:ln>
                <a:solidFill>
                  <a:srgbClr val="000000"/>
                </a:solidFill>
              </a:ln>
              <a:ea typeface="+mn-ea"/>
              <a:cs typeface="+mn-cs"/>
            </a:endParaRPr>
          </a:p>
        </p:txBody>
      </p:sp>
      <p:sp>
        <p:nvSpPr>
          <p:cNvPr id="744451" name="Rectangle 3"/>
          <p:cNvSpPr>
            <a:spLocks noChangeArrowheads="1"/>
          </p:cNvSpPr>
          <p:nvPr/>
        </p:nvSpPr>
        <p:spPr bwMode="auto">
          <a:xfrm>
            <a:off x="4040569" y="2780928"/>
            <a:ext cx="4511675"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Philipper-Brief 2,6</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Leben entsteht!</a:t>
            </a: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44624"/>
            <a:ext cx="7272808" cy="3170099"/>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a:ln>
                  <a:solidFill>
                    <a:srgbClr val="000000"/>
                  </a:solidFill>
                </a:ln>
                <a:ea typeface="+mn-ea"/>
                <a:cs typeface="+mn-cs"/>
              </a:rPr>
              <a:t>„Das Volk, das im Finstern wandelt, sieht ein grosses Licht, und über denen, die da wohnen im finstern Lande, scheint es hell</a:t>
            </a:r>
            <a:r>
              <a:rPr lang="de-CH" sz="4000" kern="1200" dirty="0" smtClean="0">
                <a:ln>
                  <a:solidFill>
                    <a:srgbClr val="000000"/>
                  </a:solidFill>
                </a:ln>
                <a:ea typeface="+mn-ea"/>
                <a:cs typeface="+mn-cs"/>
              </a:rPr>
              <a:t>.“</a:t>
            </a:r>
            <a:endParaRPr lang="de-CH" sz="4000" kern="1200" dirty="0">
              <a:ln>
                <a:solidFill>
                  <a:srgbClr val="000000"/>
                </a:solidFill>
              </a:ln>
              <a:ea typeface="+mn-ea"/>
              <a:cs typeface="+mn-cs"/>
            </a:endParaRPr>
          </a:p>
        </p:txBody>
      </p:sp>
      <p:sp>
        <p:nvSpPr>
          <p:cNvPr id="744451" name="Rectangle 3"/>
          <p:cNvSpPr>
            <a:spLocks noChangeArrowheads="1"/>
          </p:cNvSpPr>
          <p:nvPr/>
        </p:nvSpPr>
        <p:spPr bwMode="auto">
          <a:xfrm>
            <a:off x="3851919" y="3435076"/>
            <a:ext cx="4511675"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Jesaja 9,1</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508104" y="6021288"/>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Leben entsteht!</a:t>
            </a:r>
          </a:p>
        </p:txBody>
      </p:sp>
    </p:spTree>
    <p:extLst>
      <p:ext uri="{BB962C8B-B14F-4D97-AF65-F5344CB8AC3E}">
        <p14:creationId xmlns:p14="http://schemas.microsoft.com/office/powerpoint/2010/main" val="727340373"/>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34925" y="188640"/>
            <a:ext cx="9109075" cy="3046988"/>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3200" dirty="0">
                <a:ln>
                  <a:solidFill>
                    <a:srgbClr val="000000"/>
                  </a:solidFill>
                </a:ln>
                <a:solidFill>
                  <a:srgbClr val="FFFFFF"/>
                </a:solidFill>
                <a:latin typeface="+mj-lt"/>
              </a:rPr>
              <a:t>„Unser Gott ist voll Erbarmen. Darum wird auch der helle Morgenglanz aus der Höhe zu uns kommen, um denen Licht zu bringen, die in der Finsternis und im Schatten des Todes leben, und um unsere Schritte auf den Weg des Friedens zu lenken</a:t>
            </a:r>
            <a:r>
              <a:rPr lang="de-CH" sz="3200" dirty="0" smtClean="0">
                <a:ln>
                  <a:solidFill>
                    <a:srgbClr val="000000"/>
                  </a:solidFill>
                </a:ln>
                <a:solidFill>
                  <a:srgbClr val="FFFFFF"/>
                </a:solidFill>
                <a:latin typeface="+mj-lt"/>
              </a:rPr>
              <a:t>.“</a:t>
            </a:r>
          </a:p>
        </p:txBody>
      </p:sp>
      <p:sp>
        <p:nvSpPr>
          <p:cNvPr id="676867" name="Rectangle 3"/>
          <p:cNvSpPr>
            <a:spLocks noChangeArrowheads="1"/>
          </p:cNvSpPr>
          <p:nvPr/>
        </p:nvSpPr>
        <p:spPr bwMode="auto">
          <a:xfrm>
            <a:off x="2555776" y="3501008"/>
            <a:ext cx="6337300"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Lukas-Evangelium 1,78-79</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Leben entsteht!</a:t>
            </a: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37" y="44624"/>
            <a:ext cx="5724525" cy="3046988"/>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3200" dirty="0">
                <a:ln>
                  <a:solidFill>
                    <a:srgbClr val="000000"/>
                  </a:solidFill>
                </a:ln>
                <a:solidFill>
                  <a:srgbClr val="FFFFFF"/>
                </a:solidFill>
                <a:latin typeface="+mj-lt"/>
              </a:rPr>
              <a:t>„Ich bin das Licht der Welt. Wer mir nachfolgt, wird nicht mehr in der Finsternis umherirren, sondern wird das Licht des Lebens haben</a:t>
            </a:r>
            <a:r>
              <a:rPr lang="de-CH" sz="3200" dirty="0" smtClean="0">
                <a:ln>
                  <a:solidFill>
                    <a:srgbClr val="000000"/>
                  </a:solidFill>
                </a:ln>
                <a:solidFill>
                  <a:srgbClr val="FFFFFF"/>
                </a:solidFill>
                <a:latin typeface="+mj-lt"/>
              </a:rPr>
              <a:t>.“</a:t>
            </a:r>
          </a:p>
        </p:txBody>
      </p:sp>
      <p:sp>
        <p:nvSpPr>
          <p:cNvPr id="676867" name="Rectangle 3"/>
          <p:cNvSpPr>
            <a:spLocks noChangeArrowheads="1"/>
          </p:cNvSpPr>
          <p:nvPr/>
        </p:nvSpPr>
        <p:spPr bwMode="auto">
          <a:xfrm>
            <a:off x="2339752" y="5498068"/>
            <a:ext cx="6337300"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8,12</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Leben entsteht!</a:t>
            </a:r>
          </a:p>
        </p:txBody>
      </p:sp>
    </p:spTree>
    <p:extLst>
      <p:ext uri="{BB962C8B-B14F-4D97-AF65-F5344CB8AC3E}">
        <p14:creationId xmlns:p14="http://schemas.microsoft.com/office/powerpoint/2010/main" val="202536233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pic>
        <p:nvPicPr>
          <p:cNvPr id="1026" name="Picture 2" descr="C:\Users\Birnstiel\Desktop\Einzelfl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4624"/>
            <a:ext cx="5298713" cy="638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317878"/>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01414"/>
            <a:ext cx="8544123" cy="2751522"/>
          </a:xfr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5400" kern="1200" dirty="0">
                <a:ln>
                  <a:solidFill>
                    <a:srgbClr val="000000"/>
                  </a:solidFill>
                </a:ln>
                <a:latin typeface="Arial Rounded MT Bold" pitchFamily="34" charset="0"/>
                <a:ea typeface="+mn-ea"/>
                <a:cs typeface="+mn-cs"/>
              </a:rPr>
              <a:t>„Das Licht leuchtet in der Finsternis, und die Finsternis hat es nicht auslöschen können</a:t>
            </a:r>
            <a:r>
              <a:rPr lang="de-CH" sz="5400" kern="1200" dirty="0" smtClean="0">
                <a:ln>
                  <a:solidFill>
                    <a:srgbClr val="000000"/>
                  </a:solidFill>
                </a:ln>
                <a:latin typeface="Arial Rounded MT Bold" pitchFamily="34" charset="0"/>
                <a:ea typeface="+mn-ea"/>
                <a:cs typeface="+mn-cs"/>
              </a:rPr>
              <a:t>.“</a:t>
            </a:r>
            <a:endParaRPr lang="de-CH" sz="5400" kern="1200" dirty="0">
              <a:ln>
                <a:solidFill>
                  <a:srgbClr val="000000"/>
                </a:solidFill>
              </a:ln>
              <a:latin typeface="Arial Rounded MT Bold" pitchFamily="34" charset="0"/>
              <a:ea typeface="+mn-ea"/>
              <a:cs typeface="+mn-cs"/>
            </a:endParaRPr>
          </a:p>
        </p:txBody>
      </p:sp>
      <p:sp>
        <p:nvSpPr>
          <p:cNvPr id="744451" name="Rectangle 3"/>
          <p:cNvSpPr>
            <a:spLocks noChangeArrowheads="1"/>
          </p:cNvSpPr>
          <p:nvPr/>
        </p:nvSpPr>
        <p:spPr bwMode="auto">
          <a:xfrm>
            <a:off x="3059832" y="3140968"/>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1,5</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4063881440"/>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128087" y="84688"/>
            <a:ext cx="5884073" cy="3416320"/>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3600" dirty="0" smtClean="0">
                <a:ln>
                  <a:solidFill>
                    <a:srgbClr val="000000"/>
                  </a:solidFill>
                </a:ln>
                <a:solidFill>
                  <a:srgbClr val="FFFFFF"/>
                </a:solidFill>
                <a:latin typeface="+mj-lt"/>
              </a:rPr>
              <a:t>„Das </a:t>
            </a:r>
            <a:r>
              <a:rPr lang="de-CH" sz="3600" dirty="0">
                <a:ln>
                  <a:solidFill>
                    <a:srgbClr val="000000"/>
                  </a:solidFill>
                </a:ln>
                <a:solidFill>
                  <a:srgbClr val="FFFFFF"/>
                </a:solidFill>
                <a:latin typeface="+mj-lt"/>
              </a:rPr>
              <a:t>Licht ist in die Welt gekommen, und die Menschen liebten die Finsternis mehr als das Licht, weil ihr Tun böse war.“</a:t>
            </a:r>
          </a:p>
        </p:txBody>
      </p:sp>
      <p:sp>
        <p:nvSpPr>
          <p:cNvPr id="676867" name="Rectangle 3"/>
          <p:cNvSpPr>
            <a:spLocks noChangeArrowheads="1"/>
          </p:cNvSpPr>
          <p:nvPr/>
        </p:nvSpPr>
        <p:spPr bwMode="auto">
          <a:xfrm>
            <a:off x="395536" y="3697868"/>
            <a:ext cx="5617220"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3,19</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Leben entsteht!</a:t>
            </a:r>
          </a:p>
        </p:txBody>
      </p:sp>
    </p:spTree>
    <p:extLst>
      <p:ext uri="{BB962C8B-B14F-4D97-AF65-F5344CB8AC3E}">
        <p14:creationId xmlns:p14="http://schemas.microsoft.com/office/powerpoint/2010/main" val="120388546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31800" y="404813"/>
            <a:ext cx="7092950" cy="1152525"/>
          </a:xfrm>
        </p:spPr>
        <p:txBody>
          <a:bodyPr/>
          <a:lstStyle/>
          <a:p>
            <a:pPr algn="l"/>
            <a:r>
              <a:rPr lang="de-CH" sz="6600" dirty="0">
                <a:ln>
                  <a:solidFill>
                    <a:schemeClr val="accent3">
                      <a:lumMod val="10000"/>
                    </a:schemeClr>
                  </a:solidFill>
                </a:ln>
                <a:solidFill>
                  <a:schemeClr val="bg1"/>
                </a:solidFill>
              </a:rPr>
              <a:t>Schlussgedanke</a:t>
            </a:r>
            <a:r>
              <a:rPr lang="de-DE" sz="6600" dirty="0">
                <a:ln>
                  <a:solidFill>
                    <a:schemeClr val="accent3">
                      <a:lumMod val="10000"/>
                    </a:schemeClr>
                  </a:solidFill>
                </a:ln>
                <a:solidFill>
                  <a:schemeClr val="bg1"/>
                </a:solidFill>
              </a:rPr>
              <a:t> </a:t>
            </a:r>
            <a:endParaRPr lang="de-CH" sz="6600" dirty="0">
              <a:ln>
                <a:solidFill>
                  <a:schemeClr val="accent3">
                    <a:lumMod val="10000"/>
                  </a:schemeClr>
                </a:solidFill>
              </a:ln>
              <a:solidFill>
                <a:schemeClr val="bg1"/>
              </a:solidFill>
            </a:endParaRPr>
          </a:p>
        </p:txBody>
      </p:sp>
      <p:sp>
        <p:nvSpPr>
          <p:cNvPr id="5" name="Rectangle 4"/>
          <p:cNvSpPr>
            <a:spLocks noGrp="1" noChangeArrowheads="1"/>
          </p:cNvSpPr>
          <p:nvPr>
            <p:ph type="subTitle" idx="1"/>
          </p:nvPr>
        </p:nvSpPr>
        <p:spPr>
          <a:xfrm>
            <a:off x="5500694" y="6357958"/>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Leben entsteht!</a:t>
            </a: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77675" y="116632"/>
            <a:ext cx="8570789" cy="347787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kern="1200" dirty="0">
                <a:ln>
                  <a:solidFill>
                    <a:srgbClr val="000000"/>
                  </a:solidFill>
                </a:ln>
                <a:ea typeface="+mn-ea"/>
                <a:cs typeface="+mn-cs"/>
              </a:rPr>
              <a:t>„Wie der Vater aus sich selbst heraus Leben hat, so hat er auch dem Sohn die Macht gegeben, aus sich selbst heraus Leben zu haben</a:t>
            </a:r>
            <a:r>
              <a:rPr lang="de-CH" kern="1200" dirty="0" smtClean="0">
                <a:ln>
                  <a:solidFill>
                    <a:srgbClr val="000000"/>
                  </a:solidFill>
                </a:ln>
                <a:ea typeface="+mn-ea"/>
                <a:cs typeface="+mn-cs"/>
              </a:rPr>
              <a:t>.“</a:t>
            </a:r>
            <a:endParaRPr lang="de-CH" kern="1200" dirty="0">
              <a:ln>
                <a:solidFill>
                  <a:srgbClr val="000000"/>
                </a:solidFill>
              </a:ln>
              <a:ea typeface="+mn-ea"/>
              <a:cs typeface="+mn-cs"/>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
        <p:nvSpPr>
          <p:cNvPr id="5" name="Rectangle 3"/>
          <p:cNvSpPr>
            <a:spLocks noChangeArrowheads="1"/>
          </p:cNvSpPr>
          <p:nvPr/>
        </p:nvSpPr>
        <p:spPr bwMode="auto">
          <a:xfrm>
            <a:off x="3275856" y="3789040"/>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Johannes-Evangelium 5,26</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77675" y="116631"/>
            <a:ext cx="7490669" cy="347787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kern="1200" dirty="0">
                <a:ln>
                  <a:solidFill>
                    <a:srgbClr val="000000"/>
                  </a:solidFill>
                </a:ln>
                <a:ea typeface="+mn-ea"/>
                <a:cs typeface="+mn-cs"/>
              </a:rPr>
              <a:t>„Ich gebe ihnen das ewige Leben. Sie werden niemals verloren gehen, und niemand wird sie aus meiner Hand reissen</a:t>
            </a:r>
            <a:r>
              <a:rPr lang="de-CH" kern="1200" dirty="0" smtClean="0">
                <a:ln>
                  <a:solidFill>
                    <a:srgbClr val="000000"/>
                  </a:solidFill>
                </a:ln>
                <a:ea typeface="+mn-ea"/>
                <a:cs typeface="+mn-cs"/>
              </a:rPr>
              <a:t>.“</a:t>
            </a:r>
            <a:endParaRPr lang="de-CH" kern="1200" dirty="0">
              <a:ln>
                <a:solidFill>
                  <a:srgbClr val="000000"/>
                </a:solidFill>
              </a:ln>
              <a:ea typeface="+mn-ea"/>
              <a:cs typeface="+mn-cs"/>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
        <p:nvSpPr>
          <p:cNvPr id="5" name="Rectangle 3"/>
          <p:cNvSpPr>
            <a:spLocks noChangeArrowheads="1"/>
          </p:cNvSpPr>
          <p:nvPr/>
        </p:nvSpPr>
        <p:spPr bwMode="auto">
          <a:xfrm>
            <a:off x="2267744" y="3935163"/>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Johannes-Evangelium 10,28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4466219"/>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smtClean="0">
                <a:solidFill>
                  <a:schemeClr val="bg1"/>
                </a:solidFill>
              </a:rPr>
              <a:t>Leben entsteht!</a:t>
            </a:r>
            <a:endParaRPr lang="de-CH" sz="1200" dirty="0" smtClean="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6585" y="68427"/>
            <a:ext cx="8353847" cy="5016758"/>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„Am Anfang war das Wort; das Wort war bei Gott, und das Wort war Gott. Der, der das Wort ist, war am Anfang bei Gott. Durch ihn ist alles entstanden; es gibt nichts, was ohne ihn entstanden ist. In ihm war das Leben, und dieses Leben war das Licht der Menschen. Das Licht leuchtet in der Finsternis, und die Finsternis hat es nicht auslöschen können.“</a:t>
            </a:r>
          </a:p>
        </p:txBody>
      </p:sp>
      <p:sp>
        <p:nvSpPr>
          <p:cNvPr id="744451" name="Rectangle 3"/>
          <p:cNvSpPr>
            <a:spLocks noChangeArrowheads="1"/>
          </p:cNvSpPr>
          <p:nvPr/>
        </p:nvSpPr>
        <p:spPr bwMode="auto">
          <a:xfrm>
            <a:off x="3131840" y="4994012"/>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1,1-5</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3850" y="188913"/>
            <a:ext cx="8424863" cy="1569660"/>
          </a:xfrm>
          <a:noFill/>
        </p:spPr>
        <p:txBody>
          <a:bodyPr anchor="t">
            <a:spAutoFit/>
          </a:bodyPr>
          <a:lstStyle/>
          <a:p>
            <a:pPr marL="1117600" indent="-1117600" algn="l">
              <a:buFontTx/>
              <a:buAutoNum type="romanUcPeriod"/>
            </a:pPr>
            <a:r>
              <a:rPr lang="de-DE" sz="6000" dirty="0" smtClean="0">
                <a:ln>
                  <a:solidFill>
                    <a:schemeClr val="accent3">
                      <a:lumMod val="10000"/>
                    </a:schemeClr>
                  </a:solidFill>
                </a:ln>
                <a:solidFill>
                  <a:schemeClr val="bg1"/>
                </a:solidFill>
              </a:rPr>
              <a:t>Am Anfang ist</a:t>
            </a:r>
            <a:br>
              <a:rPr lang="de-DE" sz="6000" dirty="0" smtClean="0">
                <a:ln>
                  <a:solidFill>
                    <a:schemeClr val="accent3">
                      <a:lumMod val="10000"/>
                    </a:schemeClr>
                  </a:solidFill>
                </a:ln>
                <a:solidFill>
                  <a:schemeClr val="bg1"/>
                </a:solidFill>
              </a:rPr>
            </a:br>
            <a:r>
              <a:rPr lang="de-DE" sz="6000" dirty="0" smtClean="0">
                <a:ln>
                  <a:solidFill>
                    <a:schemeClr val="accent3">
                      <a:lumMod val="10000"/>
                    </a:schemeClr>
                  </a:solidFill>
                </a:ln>
                <a:solidFill>
                  <a:schemeClr val="bg1"/>
                </a:solidFill>
              </a:rPr>
              <a:t>das Leben</a:t>
            </a:r>
            <a:endParaRPr lang="de-CH" sz="6000" dirty="0">
              <a:ln>
                <a:solidFill>
                  <a:schemeClr val="accent3">
                    <a:lumMod val="10000"/>
                  </a:schemeClr>
                </a:solidFill>
              </a:ln>
              <a:solidFill>
                <a:schemeClr val="bg1"/>
              </a:solidFill>
            </a:endParaRPr>
          </a:p>
        </p:txBody>
      </p:sp>
      <p:sp>
        <p:nvSpPr>
          <p:cNvPr id="238595" name="Rectangle 3"/>
          <p:cNvSpPr>
            <a:spLocks noGrp="1" noChangeArrowheads="1"/>
          </p:cNvSpPr>
          <p:nvPr>
            <p:ph type="subTitle" idx="1"/>
          </p:nvPr>
        </p:nvSpPr>
        <p:spPr>
          <a:xfrm>
            <a:off x="2214546" y="6357958"/>
            <a:ext cx="6769100" cy="338156"/>
          </a:xfrm>
        </p:spPr>
        <p:txBody>
          <a:bodyPr/>
          <a:lstStyle/>
          <a:p>
            <a:pPr algn="r"/>
            <a:r>
              <a:rPr lang="de-CH" sz="1200" dirty="0" smtClean="0">
                <a:solidFill>
                  <a:schemeClr val="bg1"/>
                </a:solidFill>
              </a:rPr>
              <a:t>Leben entsteht!</a:t>
            </a:r>
            <a:endParaRPr lang="de-CH" sz="1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315467"/>
            <a:ext cx="8353847" cy="2259080"/>
          </a:xfr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8800" kern="1200" dirty="0">
                <a:ln>
                  <a:solidFill>
                    <a:srgbClr val="000000"/>
                  </a:solidFill>
                </a:ln>
                <a:latin typeface="Arial Rounded MT Bold" pitchFamily="34" charset="0"/>
                <a:ea typeface="+mn-ea"/>
                <a:cs typeface="+mn-cs"/>
              </a:rPr>
              <a:t>„Am Anfang war das Wort.“</a:t>
            </a:r>
          </a:p>
        </p:txBody>
      </p:sp>
      <p:sp>
        <p:nvSpPr>
          <p:cNvPr id="744451" name="Rectangle 3"/>
          <p:cNvSpPr>
            <a:spLocks noChangeArrowheads="1"/>
          </p:cNvSpPr>
          <p:nvPr/>
        </p:nvSpPr>
        <p:spPr bwMode="auto">
          <a:xfrm>
            <a:off x="3139409" y="3140968"/>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1,1</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398546689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65988"/>
            <a:ext cx="8353847" cy="3046988"/>
          </a:xfr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4800" kern="1200" dirty="0">
                <a:ln>
                  <a:solidFill>
                    <a:srgbClr val="000000"/>
                  </a:solidFill>
                </a:ln>
                <a:latin typeface="Arial Rounded MT Bold" pitchFamily="34" charset="0"/>
                <a:ea typeface="+mn-ea"/>
                <a:cs typeface="+mn-cs"/>
              </a:rPr>
              <a:t>„Am Anfang war das Wort</a:t>
            </a:r>
            <a:r>
              <a:rPr lang="de-CH" sz="4800" kern="1200" dirty="0" smtClean="0">
                <a:ln>
                  <a:solidFill>
                    <a:srgbClr val="000000"/>
                  </a:solidFill>
                </a:ln>
                <a:latin typeface="Arial Rounded MT Bold" pitchFamily="34" charset="0"/>
                <a:ea typeface="+mn-ea"/>
                <a:cs typeface="+mn-cs"/>
              </a:rPr>
              <a:t>;</a:t>
            </a:r>
            <a:br>
              <a:rPr lang="de-CH" sz="4800" kern="1200" dirty="0" smtClean="0">
                <a:ln>
                  <a:solidFill>
                    <a:srgbClr val="000000"/>
                  </a:solidFill>
                </a:ln>
                <a:latin typeface="Arial Rounded MT Bold" pitchFamily="34" charset="0"/>
                <a:ea typeface="+mn-ea"/>
                <a:cs typeface="+mn-cs"/>
              </a:rPr>
            </a:br>
            <a:r>
              <a:rPr lang="de-CH" sz="4800" kern="1200" dirty="0">
                <a:ln>
                  <a:solidFill>
                    <a:srgbClr val="000000"/>
                  </a:solidFill>
                </a:ln>
                <a:latin typeface="Arial Rounded MT Bold" pitchFamily="34" charset="0"/>
                <a:ea typeface="+mn-ea"/>
                <a:cs typeface="+mn-cs"/>
              </a:rPr>
              <a:t/>
            </a:r>
            <a:br>
              <a:rPr lang="de-CH" sz="4800" kern="1200" dirty="0">
                <a:ln>
                  <a:solidFill>
                    <a:srgbClr val="000000"/>
                  </a:solidFill>
                </a:ln>
                <a:latin typeface="Arial Rounded MT Bold" pitchFamily="34" charset="0"/>
                <a:ea typeface="+mn-ea"/>
                <a:cs typeface="+mn-cs"/>
              </a:rPr>
            </a:br>
            <a:r>
              <a:rPr lang="de-CH" sz="4800" kern="1200" dirty="0">
                <a:ln>
                  <a:solidFill>
                    <a:srgbClr val="000000"/>
                  </a:solidFill>
                </a:ln>
                <a:latin typeface="Arial Rounded MT Bold" pitchFamily="34" charset="0"/>
                <a:ea typeface="+mn-ea"/>
                <a:cs typeface="+mn-cs"/>
              </a:rPr>
              <a:t>das Wort war bei Gott</a:t>
            </a:r>
            <a:r>
              <a:rPr lang="de-CH" sz="4800" kern="1200" dirty="0" smtClean="0">
                <a:ln>
                  <a:solidFill>
                    <a:srgbClr val="000000"/>
                  </a:solidFill>
                </a:ln>
                <a:latin typeface="Arial Rounded MT Bold" pitchFamily="34" charset="0"/>
                <a:ea typeface="+mn-ea"/>
                <a:cs typeface="+mn-cs"/>
              </a:rPr>
              <a:t>,</a:t>
            </a:r>
            <a:br>
              <a:rPr lang="de-CH" sz="4800" kern="1200" dirty="0" smtClean="0">
                <a:ln>
                  <a:solidFill>
                    <a:srgbClr val="000000"/>
                  </a:solidFill>
                </a:ln>
                <a:latin typeface="Arial Rounded MT Bold" pitchFamily="34" charset="0"/>
                <a:ea typeface="+mn-ea"/>
                <a:cs typeface="+mn-cs"/>
              </a:rPr>
            </a:br>
            <a:r>
              <a:rPr lang="de-CH" sz="4800" kern="1200" dirty="0">
                <a:ln>
                  <a:solidFill>
                    <a:srgbClr val="000000"/>
                  </a:solidFill>
                </a:ln>
                <a:latin typeface="Arial Rounded MT Bold" pitchFamily="34" charset="0"/>
                <a:ea typeface="+mn-ea"/>
                <a:cs typeface="+mn-cs"/>
              </a:rPr>
              <a:t/>
            </a:r>
            <a:br>
              <a:rPr lang="de-CH" sz="4800" kern="1200" dirty="0">
                <a:ln>
                  <a:solidFill>
                    <a:srgbClr val="000000"/>
                  </a:solidFill>
                </a:ln>
                <a:latin typeface="Arial Rounded MT Bold" pitchFamily="34" charset="0"/>
                <a:ea typeface="+mn-ea"/>
                <a:cs typeface="+mn-cs"/>
              </a:rPr>
            </a:br>
            <a:r>
              <a:rPr lang="de-CH" sz="4800" kern="1200" dirty="0">
                <a:ln>
                  <a:solidFill>
                    <a:srgbClr val="000000"/>
                  </a:solidFill>
                </a:ln>
                <a:latin typeface="Arial Rounded MT Bold" pitchFamily="34" charset="0"/>
                <a:ea typeface="+mn-ea"/>
                <a:cs typeface="+mn-cs"/>
              </a:rPr>
              <a:t>und das Wort war Gott.“ </a:t>
            </a:r>
          </a:p>
        </p:txBody>
      </p:sp>
      <p:sp>
        <p:nvSpPr>
          <p:cNvPr id="744451" name="Rectangle 3"/>
          <p:cNvSpPr>
            <a:spLocks noChangeArrowheads="1"/>
          </p:cNvSpPr>
          <p:nvPr/>
        </p:nvSpPr>
        <p:spPr bwMode="auto">
          <a:xfrm>
            <a:off x="3131840" y="3717032"/>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1,1</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192854789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16632"/>
            <a:ext cx="8353847" cy="2529923"/>
          </a:xfr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6600" kern="1200" dirty="0">
                <a:ln>
                  <a:solidFill>
                    <a:srgbClr val="000000"/>
                  </a:solidFill>
                </a:ln>
                <a:latin typeface="Arial Rounded MT Bold" pitchFamily="34" charset="0"/>
                <a:ea typeface="+mn-ea"/>
                <a:cs typeface="+mn-cs"/>
              </a:rPr>
              <a:t>„Der, der das Wort ist, war am Anfang bei </a:t>
            </a:r>
            <a:r>
              <a:rPr lang="de-CH" sz="6600" kern="1200" dirty="0" smtClean="0">
                <a:ln>
                  <a:solidFill>
                    <a:srgbClr val="000000"/>
                  </a:solidFill>
                </a:ln>
                <a:latin typeface="Arial Rounded MT Bold" pitchFamily="34" charset="0"/>
                <a:ea typeface="+mn-ea"/>
                <a:cs typeface="+mn-cs"/>
              </a:rPr>
              <a:t>Gott.“ </a:t>
            </a:r>
            <a:endParaRPr lang="de-CH" sz="6600" kern="1200" dirty="0">
              <a:ln>
                <a:solidFill>
                  <a:srgbClr val="000000"/>
                </a:solidFill>
              </a:ln>
              <a:latin typeface="Arial Rounded MT Bold" pitchFamily="34" charset="0"/>
              <a:ea typeface="+mn-ea"/>
              <a:cs typeface="+mn-cs"/>
            </a:endParaRPr>
          </a:p>
        </p:txBody>
      </p:sp>
      <p:sp>
        <p:nvSpPr>
          <p:cNvPr id="744451" name="Rectangle 3"/>
          <p:cNvSpPr>
            <a:spLocks noChangeArrowheads="1"/>
          </p:cNvSpPr>
          <p:nvPr/>
        </p:nvSpPr>
        <p:spPr bwMode="auto">
          <a:xfrm>
            <a:off x="2987824" y="2924944"/>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1,2</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21352554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86547"/>
            <a:ext cx="8353847" cy="3342453"/>
          </a:xfr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6600" kern="1200" dirty="0">
                <a:ln>
                  <a:solidFill>
                    <a:srgbClr val="000000"/>
                  </a:solidFill>
                </a:ln>
                <a:latin typeface="Arial Rounded MT Bold" pitchFamily="34" charset="0"/>
                <a:ea typeface="+mn-ea"/>
                <a:cs typeface="+mn-cs"/>
              </a:rPr>
              <a:t>„Durch ihn ist alles entstanden; es gibt nichts, was ohne ihn entstanden ist</a:t>
            </a:r>
            <a:r>
              <a:rPr lang="de-CH" sz="6600" kern="1200" dirty="0" smtClean="0">
                <a:ln>
                  <a:solidFill>
                    <a:srgbClr val="000000"/>
                  </a:solidFill>
                </a:ln>
                <a:latin typeface="Arial Rounded MT Bold" pitchFamily="34" charset="0"/>
                <a:ea typeface="+mn-ea"/>
                <a:cs typeface="+mn-cs"/>
              </a:rPr>
              <a:t>.“ </a:t>
            </a:r>
            <a:endParaRPr lang="de-CH" sz="6600" kern="1200" dirty="0">
              <a:ln>
                <a:solidFill>
                  <a:srgbClr val="000000"/>
                </a:solidFill>
              </a:ln>
              <a:latin typeface="Arial Rounded MT Bold" pitchFamily="34" charset="0"/>
              <a:ea typeface="+mn-ea"/>
              <a:cs typeface="+mn-cs"/>
            </a:endParaRPr>
          </a:p>
        </p:txBody>
      </p:sp>
      <p:sp>
        <p:nvSpPr>
          <p:cNvPr id="744451" name="Rectangle 3"/>
          <p:cNvSpPr>
            <a:spLocks noChangeArrowheads="1"/>
          </p:cNvSpPr>
          <p:nvPr/>
        </p:nvSpPr>
        <p:spPr bwMode="auto">
          <a:xfrm>
            <a:off x="3131840" y="3789040"/>
            <a:ext cx="5663803"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Johannes-Evangelium 1,3</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Tree>
    <p:extLst>
      <p:ext uri="{BB962C8B-B14F-4D97-AF65-F5344CB8AC3E}">
        <p14:creationId xmlns:p14="http://schemas.microsoft.com/office/powerpoint/2010/main" val="378009021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6933" y="56813"/>
            <a:ext cx="7849443"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„Denn durch Jesus wurde alles erschaffen, was im Himmel und auf der Erde ist, das Sichtbare und das Unsichtbare, Könige und Herrscher, Mächte und Gewalten. Das ganze Universum wurde durch ihn geschaffen und hat in ihm sein Ziel</a:t>
            </a:r>
            <a:r>
              <a:rPr lang="de-CH" sz="3600" kern="1200" dirty="0" smtClean="0">
                <a:ln>
                  <a:solidFill>
                    <a:srgbClr val="000000"/>
                  </a:solidFill>
                </a:ln>
                <a:ea typeface="+mn-ea"/>
                <a:cs typeface="+mn-cs"/>
              </a:rPr>
              <a:t>.“</a:t>
            </a:r>
            <a:endParaRPr lang="de-CH" sz="3600" kern="1200" dirty="0">
              <a:ln>
                <a:solidFill>
                  <a:srgbClr val="000000"/>
                </a:solidFill>
              </a:ln>
              <a:ea typeface="+mn-ea"/>
              <a:cs typeface="+mn-cs"/>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Leben entsteht!</a:t>
            </a:r>
          </a:p>
        </p:txBody>
      </p:sp>
      <p:sp>
        <p:nvSpPr>
          <p:cNvPr id="5" name="Rectangle 3"/>
          <p:cNvSpPr>
            <a:spLocks noChangeArrowheads="1"/>
          </p:cNvSpPr>
          <p:nvPr/>
        </p:nvSpPr>
        <p:spPr bwMode="auto">
          <a:xfrm>
            <a:off x="4067944" y="4797152"/>
            <a:ext cx="4511675"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3200" dirty="0" smtClean="0">
                <a:ln>
                  <a:solidFill>
                    <a:srgbClr val="000000"/>
                  </a:solidFill>
                </a:ln>
                <a:solidFill>
                  <a:srgbClr val="FFFFFF"/>
                </a:solidFill>
                <a:latin typeface="Arial Rounded MT Bold" pitchFamily="34" charset="0"/>
              </a:rPr>
              <a:t>Kolosser-Brief 1,16</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581</Words>
  <Application>Microsoft Office PowerPoint</Application>
  <PresentationFormat>Bildschirmpräsentation (4:3)</PresentationFormat>
  <Paragraphs>67</Paragraphs>
  <Slides>25</Slides>
  <Notes>0</Notes>
  <HiddenSlides>0</HiddenSlides>
  <MMClips>0</MMClips>
  <ScaleCrop>false</ScaleCrop>
  <HeadingPairs>
    <vt:vector size="4" baseType="variant">
      <vt:variant>
        <vt:lpstr>Design</vt:lpstr>
      </vt:variant>
      <vt:variant>
        <vt:i4>2</vt:i4>
      </vt:variant>
      <vt:variant>
        <vt:lpstr>Folientitel</vt:lpstr>
      </vt:variant>
      <vt:variant>
        <vt:i4>25</vt:i4>
      </vt:variant>
    </vt:vector>
  </HeadingPairs>
  <TitlesOfParts>
    <vt:vector size="27" baseType="lpstr">
      <vt:lpstr>01072134</vt:lpstr>
      <vt:lpstr>1_01072134</vt:lpstr>
      <vt:lpstr>Der Ursprung des Lebens</vt:lpstr>
      <vt:lpstr>PowerPoint-Präsentation</vt:lpstr>
      <vt:lpstr>„Am Anfang war das Wort; das Wort war bei Gott, und das Wort war Gott. Der, der das Wort ist, war am Anfang bei Gott. Durch ihn ist alles entstanden; es gibt nichts, was ohne ihn entstanden ist. In ihm war das Leben, und dieses Leben war das Licht der Menschen. Das Licht leuchtet in der Finsternis, und die Finsternis hat es nicht auslöschen können.“</vt:lpstr>
      <vt:lpstr>Am Anfang ist das Leben</vt:lpstr>
      <vt:lpstr>„Am Anfang war das Wort.“</vt:lpstr>
      <vt:lpstr>„Am Anfang war das Wort;  das Wort war bei Gott,  und das Wort war Gott.“ </vt:lpstr>
      <vt:lpstr>„Der, der das Wort ist, war am Anfang bei Gott.“ </vt:lpstr>
      <vt:lpstr>„Durch ihn ist alles entstanden; es gibt nichts, was ohne ihn entstanden ist.“ </vt:lpstr>
      <vt:lpstr>„Denn durch Jesus wurde alles erschaffen, was im Himmel und auf der Erde ist, das Sichtbare und das Unsichtbare, Könige und Herrscher, Mächte und Gewalten. Das ganze Universum wurde durch ihn geschaffen und hat in ihm sein Ziel.“</vt:lpstr>
      <vt:lpstr>„Am Anfang war die Intelligenz;  die Intelligenz war bei Gott,  und die Intelligenz war Gott.“ </vt:lpstr>
      <vt:lpstr>„Der, die Intelligenz ist, war am Anfang bei Gott.“</vt:lpstr>
      <vt:lpstr>„In ihm war das Leben.“</vt:lpstr>
      <vt:lpstr>„Jesus war vor allem anderen da, und alles besteht durch ihn.“</vt:lpstr>
      <vt:lpstr>II.  Das Leben wird zum Licht</vt:lpstr>
      <vt:lpstr>„In ihm war das Leben, und dieses Leben war das Licht der Menschen.“</vt:lpstr>
      <vt:lpstr>„Jesus, der Gott in allem gleich war und auf einer Stufe mit ihm stand, nutzte seine Macht nicht zu seinem eigenen Vorteil aus.“</vt:lpstr>
      <vt:lpstr>„Das Volk, das im Finstern wandelt, sieht ein grosses Licht, und über denen, die da wohnen im finstern Lande, scheint es hell.“</vt:lpstr>
      <vt:lpstr>PowerPoint-Präsentation</vt:lpstr>
      <vt:lpstr>PowerPoint-Präsentation</vt:lpstr>
      <vt:lpstr>„Das Licht leuchtet in der Finsternis, und die Finsternis hat es nicht auslöschen können.“</vt:lpstr>
      <vt:lpstr>PowerPoint-Präsentation</vt:lpstr>
      <vt:lpstr>Schlussgedanke </vt:lpstr>
      <vt:lpstr>„Wie der Vater aus sich selbst heraus Leben hat, so hat er auch dem Sohn die Macht gegeben, aus sich selbst heraus Leben zu haben.“</vt:lpstr>
      <vt:lpstr>„Ich gebe ihnen das ewige Leben. Sie werden niemals verloren gehen, und niemand wird sie aus meiner Hand reissen.“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Leben entsteht! - Teil 1/4 - Der Ursprung des Lebens - Folien</dc:title>
  <dc:creator>Jürg Birnstiel</dc:creator>
  <cp:lastModifiedBy>Me</cp:lastModifiedBy>
  <cp:revision>896</cp:revision>
  <cp:lastPrinted>1601-01-01T00:00:00Z</cp:lastPrinted>
  <dcterms:created xsi:type="dcterms:W3CDTF">2005-04-13T18:10:29Z</dcterms:created>
  <dcterms:modified xsi:type="dcterms:W3CDTF">2010-12-23T21:02:14Z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