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 id="2147483715" r:id="rId2"/>
    <p:sldMasterId id="2147483717" r:id="rId3"/>
    <p:sldMasterId id="2147483719" r:id="rId4"/>
  </p:sldMasterIdLst>
  <p:notesMasterIdLst>
    <p:notesMasterId r:id="rId35"/>
  </p:notesMasterIdLst>
  <p:handoutMasterIdLst>
    <p:handoutMasterId r:id="rId36"/>
  </p:handoutMasterIdLst>
  <p:sldIdLst>
    <p:sldId id="601" r:id="rId5"/>
    <p:sldId id="662" r:id="rId6"/>
    <p:sldId id="579" r:id="rId7"/>
    <p:sldId id="641" r:id="rId8"/>
    <p:sldId id="642" r:id="rId9"/>
    <p:sldId id="643" r:id="rId10"/>
    <p:sldId id="644" r:id="rId11"/>
    <p:sldId id="645" r:id="rId12"/>
    <p:sldId id="258" r:id="rId13"/>
    <p:sldId id="646" r:id="rId14"/>
    <p:sldId id="647" r:id="rId15"/>
    <p:sldId id="648" r:id="rId16"/>
    <p:sldId id="649" r:id="rId17"/>
    <p:sldId id="663" r:id="rId18"/>
    <p:sldId id="650" r:id="rId19"/>
    <p:sldId id="314" r:id="rId20"/>
    <p:sldId id="651" r:id="rId21"/>
    <p:sldId id="652" r:id="rId22"/>
    <p:sldId id="654" r:id="rId23"/>
    <p:sldId id="637" r:id="rId24"/>
    <p:sldId id="655" r:id="rId25"/>
    <p:sldId id="656" r:id="rId26"/>
    <p:sldId id="657" r:id="rId27"/>
    <p:sldId id="638" r:id="rId28"/>
    <p:sldId id="639" r:id="rId29"/>
    <p:sldId id="640" r:id="rId30"/>
    <p:sldId id="658" r:id="rId31"/>
    <p:sldId id="660" r:id="rId32"/>
    <p:sldId id="259" r:id="rId33"/>
    <p:sldId id="661" r:id="rId3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3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slideMaster" Target="slideMasters/slideMaster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CH" altLang="de-DE">
              <a:solidFill>
                <a:srgbClr val="000000"/>
              </a:solidFill>
            </a:endParaRPr>
          </a:p>
        </p:txBody>
      </p:sp>
      <p:sp>
        <p:nvSpPr>
          <p:cNvPr id="3" name="Fußzeilenplatzhalter 2"/>
          <p:cNvSpPr>
            <a:spLocks noGrp="1"/>
          </p:cNvSpPr>
          <p:nvPr>
            <p:ph type="ftr" sz="quarter" idx="11"/>
          </p:nvPr>
        </p:nvSpPr>
        <p:spPr/>
        <p:txBody>
          <a:bodyPr/>
          <a:lstStyle>
            <a:lvl1pPr>
              <a:defRPr/>
            </a:lvl1pPr>
          </a:lstStyle>
          <a:p>
            <a:endParaRPr lang="de-CH" altLang="de-DE">
              <a:solidFill>
                <a:srgbClr val="000000"/>
              </a:solidFill>
            </a:endParaRPr>
          </a:p>
        </p:txBody>
      </p:sp>
      <p:sp>
        <p:nvSpPr>
          <p:cNvPr id="4" name="Foliennummernplatzhalter 3"/>
          <p:cNvSpPr>
            <a:spLocks noGrp="1"/>
          </p:cNvSpPr>
          <p:nvPr>
            <p:ph type="sldNum" sz="quarter" idx="12"/>
          </p:nvPr>
        </p:nvSpPr>
        <p:spPr/>
        <p:txBody>
          <a:bodyPr/>
          <a:lstStyle>
            <a:lvl1pPr>
              <a:defRPr/>
            </a:lvl1pPr>
          </a:lstStyle>
          <a:p>
            <a:fld id="{EBC4086E-A3EC-4175-8861-614BC32BB36E}" type="slidenum">
              <a:rPr lang="de-CH" altLang="de-DE">
                <a:solidFill>
                  <a:srgbClr val="000000"/>
                </a:solidFill>
              </a:rPr>
              <a:pPr/>
              <a:t>‹Nr.›</a:t>
            </a:fld>
            <a:endParaRPr lang="de-CH" altLang="de-DE">
              <a:solidFill>
                <a:srgbClr val="000000"/>
              </a:solidFill>
            </a:endParaRPr>
          </a:p>
        </p:txBody>
      </p:sp>
    </p:spTree>
    <p:extLst>
      <p:ext uri="{BB962C8B-B14F-4D97-AF65-F5344CB8AC3E}">
        <p14:creationId xmlns:p14="http://schemas.microsoft.com/office/powerpoint/2010/main" val="2170060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CH" altLang="de-DE">
              <a:solidFill>
                <a:srgbClr val="000000"/>
              </a:solidFill>
            </a:endParaRPr>
          </a:p>
        </p:txBody>
      </p:sp>
      <p:sp>
        <p:nvSpPr>
          <p:cNvPr id="3" name="Fußzeilenplatzhalter 2"/>
          <p:cNvSpPr>
            <a:spLocks noGrp="1"/>
          </p:cNvSpPr>
          <p:nvPr>
            <p:ph type="ftr" sz="quarter" idx="11"/>
          </p:nvPr>
        </p:nvSpPr>
        <p:spPr/>
        <p:txBody>
          <a:bodyPr/>
          <a:lstStyle>
            <a:lvl1pPr>
              <a:defRPr/>
            </a:lvl1pPr>
          </a:lstStyle>
          <a:p>
            <a:endParaRPr lang="de-CH" altLang="de-DE">
              <a:solidFill>
                <a:srgbClr val="000000"/>
              </a:solidFill>
            </a:endParaRPr>
          </a:p>
        </p:txBody>
      </p:sp>
      <p:sp>
        <p:nvSpPr>
          <p:cNvPr id="4" name="Foliennummernplatzhalter 3"/>
          <p:cNvSpPr>
            <a:spLocks noGrp="1"/>
          </p:cNvSpPr>
          <p:nvPr>
            <p:ph type="sldNum" sz="quarter" idx="12"/>
          </p:nvPr>
        </p:nvSpPr>
        <p:spPr/>
        <p:txBody>
          <a:bodyPr/>
          <a:lstStyle>
            <a:lvl1pPr>
              <a:defRPr/>
            </a:lvl1pPr>
          </a:lstStyle>
          <a:p>
            <a:fld id="{EBC4086E-A3EC-4175-8861-614BC32BB36E}" type="slidenum">
              <a:rPr lang="de-CH" altLang="de-DE">
                <a:solidFill>
                  <a:srgbClr val="000000"/>
                </a:solidFill>
              </a:rPr>
              <a:pPr/>
              <a:t>‹Nr.›</a:t>
            </a:fld>
            <a:endParaRPr lang="de-CH" altLang="de-DE">
              <a:solidFill>
                <a:srgbClr val="000000"/>
              </a:solidFill>
            </a:endParaRPr>
          </a:p>
        </p:txBody>
      </p:sp>
    </p:spTree>
    <p:extLst>
      <p:ext uri="{BB962C8B-B14F-4D97-AF65-F5344CB8AC3E}">
        <p14:creationId xmlns:p14="http://schemas.microsoft.com/office/powerpoint/2010/main" val="2170060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CH" altLang="de-DE">
              <a:solidFill>
                <a:srgbClr val="000000"/>
              </a:solidFill>
            </a:endParaRPr>
          </a:p>
        </p:txBody>
      </p:sp>
      <p:sp>
        <p:nvSpPr>
          <p:cNvPr id="3" name="Fußzeilenplatzhalter 2"/>
          <p:cNvSpPr>
            <a:spLocks noGrp="1"/>
          </p:cNvSpPr>
          <p:nvPr>
            <p:ph type="ftr" sz="quarter" idx="11"/>
          </p:nvPr>
        </p:nvSpPr>
        <p:spPr/>
        <p:txBody>
          <a:bodyPr/>
          <a:lstStyle>
            <a:lvl1pPr>
              <a:defRPr/>
            </a:lvl1pPr>
          </a:lstStyle>
          <a:p>
            <a:endParaRPr lang="de-CH" altLang="de-DE">
              <a:solidFill>
                <a:srgbClr val="000000"/>
              </a:solidFill>
            </a:endParaRPr>
          </a:p>
        </p:txBody>
      </p:sp>
      <p:sp>
        <p:nvSpPr>
          <p:cNvPr id="4" name="Foliennummernplatzhalter 3"/>
          <p:cNvSpPr>
            <a:spLocks noGrp="1"/>
          </p:cNvSpPr>
          <p:nvPr>
            <p:ph type="sldNum" sz="quarter" idx="12"/>
          </p:nvPr>
        </p:nvSpPr>
        <p:spPr/>
        <p:txBody>
          <a:bodyPr/>
          <a:lstStyle>
            <a:lvl1pPr>
              <a:defRPr/>
            </a:lvl1pPr>
          </a:lstStyle>
          <a:p>
            <a:fld id="{EBC4086E-A3EC-4175-8861-614BC32BB36E}" type="slidenum">
              <a:rPr lang="de-CH" altLang="de-DE">
                <a:solidFill>
                  <a:srgbClr val="000000"/>
                </a:solidFill>
              </a:rPr>
              <a:pPr/>
              <a:t>‹Nr.›</a:t>
            </a:fld>
            <a:endParaRPr lang="de-CH" altLang="de-DE">
              <a:solidFill>
                <a:srgbClr val="000000"/>
              </a:solidFill>
            </a:endParaRPr>
          </a:p>
        </p:txBody>
      </p:sp>
    </p:spTree>
    <p:extLst>
      <p:ext uri="{BB962C8B-B14F-4D97-AF65-F5344CB8AC3E}">
        <p14:creationId xmlns:p14="http://schemas.microsoft.com/office/powerpoint/2010/main" val="2170060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3">
            <a:lum/>
          </a:blip>
          <a:srcRect/>
          <a:stretch>
            <a:fillRect l="-6000" r="-6000"/>
          </a:stretch>
        </a:blipFill>
        <a:effectLst/>
      </p:bgPr>
    </p:bg>
    <p:spTree>
      <p:nvGrpSpPr>
        <p:cNvPr id="1" name=""/>
        <p:cNvGrpSpPr/>
        <p:nvPr/>
      </p:nvGrpSpPr>
      <p:grpSpPr>
        <a:xfrm>
          <a:off x="0" y="0"/>
          <a:ext cx="0" cy="0"/>
          <a:chOff x="0" y="0"/>
          <a:chExt cx="0" cy="0"/>
        </a:xfrm>
      </p:grpSpPr>
      <p:sp>
        <p:nvSpPr>
          <p:cNvPr id="769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CH" altLang="de-DE" smtClean="0"/>
              <a:t>Klicken Sie, um das Format des Titel-Masters zu bearbeiten.</a:t>
            </a:r>
          </a:p>
        </p:txBody>
      </p:sp>
      <p:sp>
        <p:nvSpPr>
          <p:cNvPr id="769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smtClean="0"/>
              <a:t>Klicken Sie, um die Textformatierung des Masters zu bearbeiten.</a:t>
            </a:r>
          </a:p>
          <a:p>
            <a:pPr lvl="1"/>
            <a:r>
              <a:rPr lang="de-CH" altLang="de-DE" smtClean="0"/>
              <a:t>Zweite Ebene</a:t>
            </a:r>
          </a:p>
          <a:p>
            <a:pPr lvl="2"/>
            <a:r>
              <a:rPr lang="de-CH" altLang="de-DE" smtClean="0"/>
              <a:t>Dritte Ebene</a:t>
            </a:r>
          </a:p>
          <a:p>
            <a:pPr lvl="3"/>
            <a:r>
              <a:rPr lang="de-CH" altLang="de-DE" smtClean="0"/>
              <a:t>Vierte Ebene</a:t>
            </a:r>
          </a:p>
          <a:p>
            <a:pPr lvl="4"/>
            <a:r>
              <a:rPr lang="de-CH" altLang="de-DE" smtClean="0"/>
              <a:t>Fünfte Ebene</a:t>
            </a:r>
          </a:p>
        </p:txBody>
      </p:sp>
      <p:sp>
        <p:nvSpPr>
          <p:cNvPr id="769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latin typeface="+mn-lt"/>
              </a:defRPr>
            </a:lvl1pPr>
          </a:lstStyle>
          <a:p>
            <a:endParaRPr lang="de-CH" altLang="de-DE" smtClean="0">
              <a:solidFill>
                <a:srgbClr val="000000"/>
              </a:solidFill>
            </a:endParaRPr>
          </a:p>
        </p:txBody>
      </p:sp>
      <p:sp>
        <p:nvSpPr>
          <p:cNvPr id="769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latin typeface="+mn-lt"/>
              </a:defRPr>
            </a:lvl1pPr>
          </a:lstStyle>
          <a:p>
            <a:endParaRPr lang="de-CH" altLang="de-DE" smtClean="0">
              <a:solidFill>
                <a:srgbClr val="000000"/>
              </a:solidFill>
            </a:endParaRPr>
          </a:p>
        </p:txBody>
      </p:sp>
      <p:sp>
        <p:nvSpPr>
          <p:cNvPr id="769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latin typeface="+mn-lt"/>
              </a:defRPr>
            </a:lvl1pPr>
          </a:lstStyle>
          <a:p>
            <a:fld id="{148D13A7-5102-4EF7-A65E-9DE4D190D69D}" type="slidenum">
              <a:rPr lang="de-CH" altLang="de-DE" smtClean="0">
                <a:solidFill>
                  <a:srgbClr val="000000"/>
                </a:solidFill>
              </a:rPr>
              <a:pPr/>
              <a:t>‹Nr.›</a:t>
            </a:fld>
            <a:endParaRPr lang="de-CH" altLang="de-DE"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3716"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3">
            <a:lum/>
          </a:blip>
          <a:srcRect/>
          <a:stretch>
            <a:fillRect l="-6000" r="-6000"/>
          </a:stretch>
        </a:blipFill>
        <a:effectLst/>
      </p:bgPr>
    </p:bg>
    <p:spTree>
      <p:nvGrpSpPr>
        <p:cNvPr id="1" name=""/>
        <p:cNvGrpSpPr/>
        <p:nvPr/>
      </p:nvGrpSpPr>
      <p:grpSpPr>
        <a:xfrm>
          <a:off x="0" y="0"/>
          <a:ext cx="0" cy="0"/>
          <a:chOff x="0" y="0"/>
          <a:chExt cx="0" cy="0"/>
        </a:xfrm>
      </p:grpSpPr>
      <p:sp>
        <p:nvSpPr>
          <p:cNvPr id="769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CH" altLang="de-DE" smtClean="0"/>
              <a:t>Klicken Sie, um das Format des Titel-Masters zu bearbeiten.</a:t>
            </a:r>
          </a:p>
        </p:txBody>
      </p:sp>
      <p:sp>
        <p:nvSpPr>
          <p:cNvPr id="769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smtClean="0"/>
              <a:t>Klicken Sie, um die Textformatierung des Masters zu bearbeiten.</a:t>
            </a:r>
          </a:p>
          <a:p>
            <a:pPr lvl="1"/>
            <a:r>
              <a:rPr lang="de-CH" altLang="de-DE" smtClean="0"/>
              <a:t>Zweite Ebene</a:t>
            </a:r>
          </a:p>
          <a:p>
            <a:pPr lvl="2"/>
            <a:r>
              <a:rPr lang="de-CH" altLang="de-DE" smtClean="0"/>
              <a:t>Dritte Ebene</a:t>
            </a:r>
          </a:p>
          <a:p>
            <a:pPr lvl="3"/>
            <a:r>
              <a:rPr lang="de-CH" altLang="de-DE" smtClean="0"/>
              <a:t>Vierte Ebene</a:t>
            </a:r>
          </a:p>
          <a:p>
            <a:pPr lvl="4"/>
            <a:r>
              <a:rPr lang="de-CH" altLang="de-DE" smtClean="0"/>
              <a:t>Fünfte Ebene</a:t>
            </a:r>
          </a:p>
        </p:txBody>
      </p:sp>
      <p:sp>
        <p:nvSpPr>
          <p:cNvPr id="769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latin typeface="+mn-lt"/>
              </a:defRPr>
            </a:lvl1pPr>
          </a:lstStyle>
          <a:p>
            <a:endParaRPr lang="de-CH" altLang="de-DE" smtClean="0">
              <a:solidFill>
                <a:srgbClr val="000000"/>
              </a:solidFill>
            </a:endParaRPr>
          </a:p>
        </p:txBody>
      </p:sp>
      <p:sp>
        <p:nvSpPr>
          <p:cNvPr id="769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latin typeface="+mn-lt"/>
              </a:defRPr>
            </a:lvl1pPr>
          </a:lstStyle>
          <a:p>
            <a:endParaRPr lang="de-CH" altLang="de-DE" smtClean="0">
              <a:solidFill>
                <a:srgbClr val="000000"/>
              </a:solidFill>
            </a:endParaRPr>
          </a:p>
        </p:txBody>
      </p:sp>
      <p:sp>
        <p:nvSpPr>
          <p:cNvPr id="769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latin typeface="+mn-lt"/>
              </a:defRPr>
            </a:lvl1pPr>
          </a:lstStyle>
          <a:p>
            <a:fld id="{148D13A7-5102-4EF7-A65E-9DE4D190D69D}" type="slidenum">
              <a:rPr lang="de-CH" altLang="de-DE" smtClean="0">
                <a:solidFill>
                  <a:srgbClr val="000000"/>
                </a:solidFill>
              </a:rPr>
              <a:pPr/>
              <a:t>‹Nr.›</a:t>
            </a:fld>
            <a:endParaRPr lang="de-CH" altLang="de-DE"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3718"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3">
            <a:lum/>
          </a:blip>
          <a:srcRect/>
          <a:stretch>
            <a:fillRect l="-6000" r="-6000"/>
          </a:stretch>
        </a:blipFill>
        <a:effectLst/>
      </p:bgPr>
    </p:bg>
    <p:spTree>
      <p:nvGrpSpPr>
        <p:cNvPr id="1" name=""/>
        <p:cNvGrpSpPr/>
        <p:nvPr/>
      </p:nvGrpSpPr>
      <p:grpSpPr>
        <a:xfrm>
          <a:off x="0" y="0"/>
          <a:ext cx="0" cy="0"/>
          <a:chOff x="0" y="0"/>
          <a:chExt cx="0" cy="0"/>
        </a:xfrm>
      </p:grpSpPr>
      <p:sp>
        <p:nvSpPr>
          <p:cNvPr id="769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CH" altLang="de-DE" smtClean="0"/>
              <a:t>Klicken Sie, um das Format des Titel-Masters zu bearbeiten.</a:t>
            </a:r>
          </a:p>
        </p:txBody>
      </p:sp>
      <p:sp>
        <p:nvSpPr>
          <p:cNvPr id="769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smtClean="0"/>
              <a:t>Klicken Sie, um die Textformatierung des Masters zu bearbeiten.</a:t>
            </a:r>
          </a:p>
          <a:p>
            <a:pPr lvl="1"/>
            <a:r>
              <a:rPr lang="de-CH" altLang="de-DE" smtClean="0"/>
              <a:t>Zweite Ebene</a:t>
            </a:r>
          </a:p>
          <a:p>
            <a:pPr lvl="2"/>
            <a:r>
              <a:rPr lang="de-CH" altLang="de-DE" smtClean="0"/>
              <a:t>Dritte Ebene</a:t>
            </a:r>
          </a:p>
          <a:p>
            <a:pPr lvl="3"/>
            <a:r>
              <a:rPr lang="de-CH" altLang="de-DE" smtClean="0"/>
              <a:t>Vierte Ebene</a:t>
            </a:r>
          </a:p>
          <a:p>
            <a:pPr lvl="4"/>
            <a:r>
              <a:rPr lang="de-CH" altLang="de-DE" smtClean="0"/>
              <a:t>Fünfte Ebene</a:t>
            </a:r>
          </a:p>
        </p:txBody>
      </p:sp>
      <p:sp>
        <p:nvSpPr>
          <p:cNvPr id="769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latin typeface="+mn-lt"/>
              </a:defRPr>
            </a:lvl1pPr>
          </a:lstStyle>
          <a:p>
            <a:endParaRPr lang="de-CH" altLang="de-DE" smtClean="0">
              <a:solidFill>
                <a:srgbClr val="000000"/>
              </a:solidFill>
            </a:endParaRPr>
          </a:p>
        </p:txBody>
      </p:sp>
      <p:sp>
        <p:nvSpPr>
          <p:cNvPr id="769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latin typeface="+mn-lt"/>
              </a:defRPr>
            </a:lvl1pPr>
          </a:lstStyle>
          <a:p>
            <a:endParaRPr lang="de-CH" altLang="de-DE" smtClean="0">
              <a:solidFill>
                <a:srgbClr val="000000"/>
              </a:solidFill>
            </a:endParaRPr>
          </a:p>
        </p:txBody>
      </p:sp>
      <p:sp>
        <p:nvSpPr>
          <p:cNvPr id="769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latin typeface="+mn-lt"/>
              </a:defRPr>
            </a:lvl1pPr>
          </a:lstStyle>
          <a:p>
            <a:fld id="{148D13A7-5102-4EF7-A65E-9DE4D190D69D}" type="slidenum">
              <a:rPr lang="de-CH" altLang="de-DE" smtClean="0">
                <a:solidFill>
                  <a:srgbClr val="000000"/>
                </a:solidFill>
              </a:rPr>
              <a:pPr/>
              <a:t>‹Nr.›</a:t>
            </a:fld>
            <a:endParaRPr lang="de-CH" altLang="de-DE"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3720"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4.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6912768" cy="2308324"/>
          </a:xfrm>
        </p:spPr>
        <p:txBody>
          <a:bodyPr wrap="square">
            <a:spAutoFit/>
          </a:bodyPr>
          <a:lstStyle/>
          <a:p>
            <a:pPr algn="l"/>
            <a:r>
              <a:rPr lang="de-DE" altLang="de-DE" sz="7200" dirty="0" smtClean="0">
                <a:solidFill>
                  <a:schemeClr val="tx1"/>
                </a:solidFill>
                <a:effectLst/>
                <a:latin typeface="Univers LT Std 47 Cn Lt" pitchFamily="34" charset="0"/>
              </a:rPr>
              <a:t>Habe ich den Heiligen Geist?</a:t>
            </a:r>
            <a:endParaRPr lang="de-DE" altLang="de-DE" sz="72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267744" y="3212976"/>
            <a:ext cx="6400800" cy="369332"/>
          </a:xfrm>
        </p:spPr>
        <p:txBody>
          <a:bodyPr>
            <a:spAutoFit/>
          </a:bodyPr>
          <a:lstStyle/>
          <a:p>
            <a:pPr algn="r"/>
            <a:r>
              <a:rPr lang="de-DE" altLang="de-DE" sz="1800" dirty="0" smtClean="0">
                <a:effectLst/>
                <a:latin typeface="Univers LT Std 47 Cn Lt" pitchFamily="34" charset="0"/>
              </a:rPr>
              <a:t>Gedanken zu Pfingsten</a:t>
            </a:r>
            <a:endParaRPr lang="de-DE" altLang="de-DE" sz="1800" dirty="0">
              <a:effectLst/>
              <a:latin typeface="Univers LT Std 47 Cn Lt" pitchFamily="34" charset="0"/>
            </a:endParaRPr>
          </a:p>
        </p:txBody>
      </p:sp>
    </p:spTree>
    <p:extLst>
      <p:ext uri="{BB962C8B-B14F-4D97-AF65-F5344CB8AC3E}">
        <p14:creationId xmlns:p14="http://schemas.microsoft.com/office/powerpoint/2010/main" val="188404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3140968"/>
            <a:ext cx="6400800" cy="461665"/>
          </a:xfrm>
        </p:spPr>
        <p:txBody>
          <a:bodyPr>
            <a:spAutoFit/>
          </a:bodyPr>
          <a:lstStyle/>
          <a:p>
            <a:pPr algn="r"/>
            <a:r>
              <a:rPr lang="de-DE" altLang="de-DE" sz="2400" dirty="0" smtClean="0">
                <a:effectLst/>
                <a:latin typeface="Univers LT Std 47 Cn Lt" pitchFamily="34" charset="0"/>
              </a:rPr>
              <a:t>Apostelgeschichte 2,38</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35496" y="44624"/>
            <a:ext cx="9001000" cy="2308324"/>
          </a:xfrm>
        </p:spPr>
        <p:txBody>
          <a:bodyPr wrap="square">
            <a:spAutoFit/>
          </a:bodyPr>
          <a:lstStyle/>
          <a:p>
            <a:pPr algn="l"/>
            <a:r>
              <a:rPr lang="de-CH" altLang="de-DE" sz="3600" dirty="0">
                <a:solidFill>
                  <a:schemeClr val="tx1"/>
                </a:solidFill>
                <a:effectLst/>
                <a:latin typeface="Univers LT Std 47 Cn Lt" pitchFamily="34" charset="0"/>
              </a:rPr>
              <a:t>„Kehrt um und jeder von euch lasse sich auf den Namen von Jesus Christus taufen! Dann wird Gott euch eure Sünden vergeben, und ihr werdet seine Gabe, den Heiligen Geist, bekommen.“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99193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1916832"/>
            <a:ext cx="6400800" cy="461665"/>
          </a:xfrm>
        </p:spPr>
        <p:txBody>
          <a:bodyPr>
            <a:spAutoFit/>
          </a:bodyPr>
          <a:lstStyle/>
          <a:p>
            <a:pPr algn="r"/>
            <a:r>
              <a:rPr lang="de-DE" altLang="de-DE" sz="2400" dirty="0" smtClean="0">
                <a:effectLst/>
                <a:latin typeface="Univers LT Std 47 Cn Lt" pitchFamily="34" charset="0"/>
              </a:rPr>
              <a:t>Johannes-Evangelium 7,38</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35496" y="44624"/>
            <a:ext cx="9001000" cy="1754326"/>
          </a:xfrm>
        </p:spPr>
        <p:txBody>
          <a:bodyPr wrap="square">
            <a:spAutoFit/>
          </a:bodyPr>
          <a:lstStyle/>
          <a:p>
            <a:pPr algn="l"/>
            <a:r>
              <a:rPr lang="de-CH" altLang="de-DE" sz="3600" dirty="0">
                <a:solidFill>
                  <a:schemeClr val="tx1"/>
                </a:solidFill>
                <a:effectLst/>
                <a:latin typeface="Univers LT Std 47 Cn Lt" pitchFamily="34" charset="0"/>
              </a:rPr>
              <a:t>„Wenn jemand an mich glaubt, werden aus seinem Inneren, wie es in der Schrift heisst, Ströme von lebendigem Wasser fliessen.“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58497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1556792"/>
            <a:ext cx="6400800" cy="461665"/>
          </a:xfrm>
        </p:spPr>
        <p:txBody>
          <a:bodyPr>
            <a:spAutoFit/>
          </a:bodyPr>
          <a:lstStyle/>
          <a:p>
            <a:pPr algn="r"/>
            <a:r>
              <a:rPr lang="de-DE" altLang="de-DE" sz="2400" dirty="0" smtClean="0">
                <a:effectLst/>
                <a:latin typeface="Univers LT Std 47 Cn Lt" pitchFamily="34" charset="0"/>
              </a:rPr>
              <a:t>Johannes-Evangelium 7,39</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35496" y="44624"/>
            <a:ext cx="9001000" cy="1200329"/>
          </a:xfrm>
        </p:spPr>
        <p:txBody>
          <a:bodyPr wrap="square">
            <a:spAutoFit/>
          </a:bodyPr>
          <a:lstStyle/>
          <a:p>
            <a:pPr algn="l"/>
            <a:r>
              <a:rPr lang="de-CH" altLang="de-DE" sz="3600" dirty="0">
                <a:solidFill>
                  <a:schemeClr val="tx1"/>
                </a:solidFill>
                <a:effectLst/>
                <a:latin typeface="Univers LT Std 47 Cn Lt" pitchFamily="34" charset="0"/>
              </a:rPr>
              <a:t>„Jesus sagte das im Hinblick auf den Heiligen Geist, den die empfangen sollten, die an Jesus glaubten.“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95396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1700808"/>
            <a:ext cx="6400800" cy="461665"/>
          </a:xfrm>
        </p:spPr>
        <p:txBody>
          <a:bodyPr>
            <a:spAutoFit/>
          </a:bodyPr>
          <a:lstStyle/>
          <a:p>
            <a:pPr algn="r"/>
            <a:r>
              <a:rPr lang="de-DE" altLang="de-DE" sz="2400" dirty="0" smtClean="0">
                <a:effectLst/>
                <a:latin typeface="Univers LT Std 47 Cn Lt" pitchFamily="34" charset="0"/>
              </a:rPr>
              <a:t>Epheser-Brief 1,13</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8670" y="260648"/>
            <a:ext cx="9001000" cy="1015663"/>
          </a:xfrm>
        </p:spPr>
        <p:txBody>
          <a:bodyPr wrap="square">
            <a:spAutoFit/>
          </a:bodyPr>
          <a:lstStyle/>
          <a:p>
            <a:pPr algn="l"/>
            <a:r>
              <a:rPr lang="de-CH" altLang="de-DE" sz="6000" dirty="0">
                <a:solidFill>
                  <a:schemeClr val="tx1"/>
                </a:solidFill>
                <a:effectLst/>
                <a:latin typeface="Univers LT Std 47 Cn Lt" pitchFamily="34" charset="0"/>
              </a:rPr>
              <a:t>„Ihr gehört jetzt zu Christus.“</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36343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2420888"/>
            <a:ext cx="6400800" cy="461665"/>
          </a:xfrm>
        </p:spPr>
        <p:txBody>
          <a:bodyPr>
            <a:spAutoFit/>
          </a:bodyPr>
          <a:lstStyle/>
          <a:p>
            <a:pPr algn="r"/>
            <a:r>
              <a:rPr lang="de-DE" altLang="de-DE" sz="2400" dirty="0" smtClean="0">
                <a:effectLst/>
                <a:latin typeface="Univers LT Std 47 Cn Lt" pitchFamily="34" charset="0"/>
              </a:rPr>
              <a:t>Epheser-Brief 1,13</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44624"/>
            <a:ext cx="9001000" cy="2554545"/>
          </a:xfrm>
        </p:spPr>
        <p:txBody>
          <a:bodyPr wrap="square">
            <a:spAutoFit/>
          </a:bodyPr>
          <a:lstStyle/>
          <a:p>
            <a:pPr algn="l"/>
            <a:r>
              <a:rPr lang="de-CH" altLang="de-DE" sz="3200" dirty="0">
                <a:solidFill>
                  <a:schemeClr val="tx1"/>
                </a:solidFill>
                <a:effectLst/>
                <a:latin typeface="Univers LT Std 47 Cn Lt" pitchFamily="34" charset="0"/>
              </a:rPr>
              <a:t>„Ihr habt die Botschaft der Wahrheit gehört, das Evangelium, das euch Rettung bringt. Und weil ihr diese Botschaft im Glauben angenommen habt, hat Gott euch – wie er es versprochen hat – durch Christus den Heiligen Geist gegeben.“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88790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195736" y="3068960"/>
            <a:ext cx="6400800" cy="461665"/>
          </a:xfrm>
        </p:spPr>
        <p:txBody>
          <a:bodyPr>
            <a:spAutoFit/>
          </a:bodyPr>
          <a:lstStyle/>
          <a:p>
            <a:pPr algn="r"/>
            <a:r>
              <a:rPr lang="de-DE" altLang="de-DE" sz="2400" dirty="0" smtClean="0">
                <a:effectLst/>
                <a:latin typeface="Univers LT Std 47 Cn Lt" pitchFamily="34" charset="0"/>
              </a:rPr>
              <a:t>Epheser-Brief 1,14</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62622"/>
            <a:ext cx="8208912" cy="2862322"/>
          </a:xfrm>
        </p:spPr>
        <p:txBody>
          <a:bodyPr wrap="square">
            <a:spAutoFit/>
          </a:bodyPr>
          <a:lstStyle/>
          <a:p>
            <a:pPr algn="l"/>
            <a:r>
              <a:rPr lang="de-CH" altLang="de-DE" sz="3600" dirty="0">
                <a:solidFill>
                  <a:schemeClr val="tx1"/>
                </a:solidFill>
                <a:effectLst/>
                <a:latin typeface="Univers LT Std 47 Cn Lt" pitchFamily="34" charset="0"/>
              </a:rPr>
              <a:t>„Der Heilige Geist ist gewissermassen eine Anzahlung, die Gott uns macht, der erste Teil unseres himmlischen Erbes; Gott verbürgt sich damit für die vollständige Erlösung derer, die sein Eigentum sind.“</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63006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51357"/>
            <a:ext cx="8964488" cy="1569660"/>
          </a:xfrm>
        </p:spPr>
        <p:txBody>
          <a:bodyPr wrap="square">
            <a:spAutoFit/>
          </a:bodyPr>
          <a:lstStyle/>
          <a:p>
            <a:pPr algn="l"/>
            <a:r>
              <a:rPr lang="de-DE" altLang="de-DE" sz="4800" dirty="0" smtClean="0">
                <a:solidFill>
                  <a:schemeClr val="tx1"/>
                </a:solidFill>
                <a:effectLst/>
                <a:latin typeface="Univers LT Std 47 Cn Lt" pitchFamily="34" charset="0"/>
              </a:rPr>
              <a:t>II. </a:t>
            </a:r>
            <a:r>
              <a:rPr lang="de-CH" altLang="de-DE" sz="4800" dirty="0" smtClean="0">
                <a:solidFill>
                  <a:schemeClr val="tx1"/>
                </a:solidFill>
                <a:effectLst/>
                <a:latin typeface="Univers LT Std 47 Cn Lt" pitchFamily="34" charset="0"/>
              </a:rPr>
              <a:t>Du </a:t>
            </a:r>
            <a:r>
              <a:rPr lang="de-CH" altLang="de-DE" sz="4800" dirty="0">
                <a:solidFill>
                  <a:schemeClr val="tx1"/>
                </a:solidFill>
                <a:effectLst/>
                <a:latin typeface="Univers LT Std 47 Cn Lt" pitchFamily="34" charset="0"/>
              </a:rPr>
              <a:t>hast den Heiligen Geist, wenn du Jesus als </a:t>
            </a:r>
            <a:r>
              <a:rPr lang="de-CH" altLang="de-DE" sz="4800" dirty="0" smtClean="0">
                <a:solidFill>
                  <a:schemeClr val="tx1"/>
                </a:solidFill>
                <a:effectLst/>
                <a:latin typeface="Univers LT Std 47 Cn Lt" pitchFamily="34" charset="0"/>
              </a:rPr>
              <a:t>Herr </a:t>
            </a:r>
            <a:r>
              <a:rPr lang="de-CH" altLang="de-DE" sz="4800" dirty="0">
                <a:solidFill>
                  <a:schemeClr val="tx1"/>
                </a:solidFill>
                <a:effectLst/>
                <a:latin typeface="Univers LT Std 47 Cn Lt" pitchFamily="34" charset="0"/>
              </a:rPr>
              <a:t>bekennst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9672" y="3140968"/>
            <a:ext cx="6400800" cy="461665"/>
          </a:xfrm>
        </p:spPr>
        <p:txBody>
          <a:bodyPr>
            <a:spAutoFit/>
          </a:bodyPr>
          <a:lstStyle/>
          <a:p>
            <a:pPr algn="r"/>
            <a:r>
              <a:rPr lang="de-DE" altLang="de-DE" sz="2400" dirty="0" smtClean="0">
                <a:effectLst/>
                <a:latin typeface="Univers LT Std 47 Cn Lt" pitchFamily="34" charset="0"/>
              </a:rPr>
              <a:t>1.Korinther-Brief 12,3</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712968" cy="3416320"/>
          </a:xfrm>
        </p:spPr>
        <p:txBody>
          <a:bodyPr wrap="square">
            <a:spAutoFit/>
          </a:bodyPr>
          <a:lstStyle/>
          <a:p>
            <a:pPr algn="l"/>
            <a:r>
              <a:rPr lang="de-CH" altLang="de-DE" sz="3600" dirty="0">
                <a:solidFill>
                  <a:schemeClr val="tx1"/>
                </a:solidFill>
                <a:effectLst/>
                <a:latin typeface="Univers LT Std 47 Cn Lt" pitchFamily="34" charset="0"/>
              </a:rPr>
              <a:t>Ich weise euch auf Folgendes hin: Niemand, der unter der Leitung von Gottes Geist redet, wird jemals sagen: „Jesus sei verflucht!“ Und umgekehrt kann niemand sagen: „Jesus ist der Herr!“, es sei denn, er wird vom Heiligen Geist geleitet.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20926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9672" y="3140968"/>
            <a:ext cx="6400800" cy="461665"/>
          </a:xfrm>
        </p:spPr>
        <p:txBody>
          <a:bodyPr>
            <a:spAutoFit/>
          </a:bodyPr>
          <a:lstStyle/>
          <a:p>
            <a:pPr algn="r"/>
            <a:r>
              <a:rPr lang="de-DE" altLang="de-DE" sz="2400" dirty="0" smtClean="0">
                <a:effectLst/>
                <a:latin typeface="Univers LT Std 47 Cn Lt" pitchFamily="34" charset="0"/>
              </a:rPr>
              <a:t>1.Johannes-Brief 4,2</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712968" cy="2862322"/>
          </a:xfrm>
        </p:spPr>
        <p:txBody>
          <a:bodyPr wrap="square">
            <a:spAutoFit/>
          </a:bodyPr>
          <a:lstStyle/>
          <a:p>
            <a:pPr algn="l"/>
            <a:r>
              <a:rPr lang="de-CH" altLang="de-DE" sz="3600" dirty="0">
                <a:solidFill>
                  <a:schemeClr val="tx1"/>
                </a:solidFill>
                <a:effectLst/>
                <a:latin typeface="Univers LT Std 47 Cn Lt" pitchFamily="34" charset="0"/>
              </a:rPr>
              <a:t>„An Folgendem könnt ihr erkennen, ob jemand sich zu Recht auf Gottes Geist beruft: Wer sich zu Jesus Christus als zu dem bekennt, der ein Mensch von Fleisch und Blut geworden ist, hat den Geist, der von Gott kommt.“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961158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79712" y="2276872"/>
            <a:ext cx="6400800" cy="461665"/>
          </a:xfrm>
        </p:spPr>
        <p:txBody>
          <a:bodyPr>
            <a:spAutoFit/>
          </a:bodyPr>
          <a:lstStyle/>
          <a:p>
            <a:pPr algn="r"/>
            <a:r>
              <a:rPr lang="de-DE" altLang="de-DE" sz="2400" dirty="0" smtClean="0">
                <a:effectLst/>
                <a:latin typeface="Univers LT Std 47 Cn Lt" pitchFamily="34" charset="0"/>
              </a:rPr>
              <a:t>Römer-Brief 8,16</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81206"/>
            <a:ext cx="8280920" cy="2123658"/>
          </a:xfrm>
        </p:spPr>
        <p:txBody>
          <a:bodyPr wrap="square">
            <a:spAutoFit/>
          </a:bodyPr>
          <a:lstStyle/>
          <a:p>
            <a:pPr algn="l"/>
            <a:r>
              <a:rPr lang="de-CH" altLang="de-DE" sz="4400" dirty="0">
                <a:solidFill>
                  <a:schemeClr val="tx1"/>
                </a:solidFill>
                <a:effectLst/>
                <a:latin typeface="Univers LT Std 47 Cn Lt" pitchFamily="34" charset="0"/>
              </a:rPr>
              <a:t>„Der Geist Gottes selbst bezeugt es uns in unserem Innersten, dass wir Gottes Kinder sind.“</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7938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051720" y="1700808"/>
            <a:ext cx="6400800" cy="461665"/>
          </a:xfrm>
        </p:spPr>
        <p:txBody>
          <a:bodyPr>
            <a:spAutoFit/>
          </a:bodyPr>
          <a:lstStyle/>
          <a:p>
            <a:pPr algn="r"/>
            <a:r>
              <a:rPr lang="de-DE" altLang="de-DE" sz="2400" dirty="0" smtClean="0">
                <a:effectLst/>
                <a:latin typeface="Univers LT Std 47 Cn Lt" pitchFamily="34" charset="0"/>
              </a:rPr>
              <a:t>Lukas-Evangelium 24,49</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251520" y="260648"/>
            <a:ext cx="8784976" cy="1323439"/>
          </a:xfrm>
        </p:spPr>
        <p:txBody>
          <a:bodyPr wrap="square">
            <a:spAutoFit/>
          </a:bodyPr>
          <a:lstStyle/>
          <a:p>
            <a:pPr algn="l"/>
            <a:r>
              <a:rPr lang="de-CH" altLang="de-DE" sz="4000" dirty="0">
                <a:solidFill>
                  <a:schemeClr val="tx1"/>
                </a:solidFill>
                <a:effectLst/>
                <a:latin typeface="Univers LT Std 47 Cn Lt" pitchFamily="34" charset="0"/>
              </a:rPr>
              <a:t>„Bleibt in der Stadt, bis ihr </a:t>
            </a:r>
            <a:r>
              <a:rPr lang="de-CH" altLang="de-DE" sz="4000" dirty="0" smtClean="0">
                <a:solidFill>
                  <a:schemeClr val="tx1"/>
                </a:solidFill>
                <a:effectLst/>
                <a:latin typeface="Univers LT Std 47 Cn Lt" pitchFamily="34" charset="0"/>
              </a:rPr>
              <a:t>ausgerüstet</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werdet </a:t>
            </a:r>
            <a:r>
              <a:rPr lang="de-CH" altLang="de-DE" sz="4000" dirty="0">
                <a:solidFill>
                  <a:schemeClr val="tx1"/>
                </a:solidFill>
                <a:effectLst/>
                <a:latin typeface="Univers LT Std 47 Cn Lt" pitchFamily="34" charset="0"/>
              </a:rPr>
              <a:t>mit Kraft aus der Höhe.“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411824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51357"/>
            <a:ext cx="8712968" cy="1569660"/>
          </a:xfrm>
        </p:spPr>
        <p:txBody>
          <a:bodyPr wrap="square">
            <a:spAutoFit/>
          </a:bodyPr>
          <a:lstStyle/>
          <a:p>
            <a:pPr algn="l"/>
            <a:r>
              <a:rPr lang="de-DE" altLang="de-DE" sz="4800" dirty="0" smtClean="0">
                <a:solidFill>
                  <a:schemeClr val="tx1"/>
                </a:solidFill>
                <a:effectLst/>
                <a:latin typeface="Univers LT Std 47 Cn Lt" pitchFamily="34" charset="0"/>
              </a:rPr>
              <a:t>III. </a:t>
            </a:r>
            <a:r>
              <a:rPr lang="de-CH" altLang="de-DE" sz="4800" dirty="0" smtClean="0">
                <a:solidFill>
                  <a:schemeClr val="tx1"/>
                </a:solidFill>
                <a:effectLst/>
                <a:latin typeface="Univers LT Std 47 Cn Lt" pitchFamily="34" charset="0"/>
              </a:rPr>
              <a:t>Du </a:t>
            </a:r>
            <a:r>
              <a:rPr lang="de-CH" altLang="de-DE" sz="4800" dirty="0">
                <a:solidFill>
                  <a:schemeClr val="tx1"/>
                </a:solidFill>
                <a:effectLst/>
                <a:latin typeface="Univers LT Std 47 Cn Lt" pitchFamily="34" charset="0"/>
              </a:rPr>
              <a:t>hast den Heiligen Geist, wenn du geistliche Tatsachen verstehst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522729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2132856"/>
            <a:ext cx="6400800" cy="461665"/>
          </a:xfrm>
        </p:spPr>
        <p:txBody>
          <a:bodyPr>
            <a:spAutoFit/>
          </a:bodyPr>
          <a:lstStyle/>
          <a:p>
            <a:pPr algn="r"/>
            <a:r>
              <a:rPr lang="de-DE" altLang="de-DE" sz="2400" dirty="0" smtClean="0">
                <a:effectLst/>
                <a:latin typeface="Univers LT Std 47 Cn Lt" pitchFamily="34" charset="0"/>
              </a:rPr>
              <a:t>1.Korinther-Brief 2,10</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496944" cy="1754326"/>
          </a:xfrm>
        </p:spPr>
        <p:txBody>
          <a:bodyPr wrap="square">
            <a:spAutoFit/>
          </a:bodyPr>
          <a:lstStyle/>
          <a:p>
            <a:pPr algn="l"/>
            <a:r>
              <a:rPr lang="de-CH" altLang="de-DE" sz="3600" dirty="0">
                <a:solidFill>
                  <a:schemeClr val="tx1"/>
                </a:solidFill>
                <a:effectLst/>
                <a:latin typeface="Univers LT Std 47 Cn Lt" pitchFamily="34" charset="0"/>
              </a:rPr>
              <a:t>„Uns hat Gott das Geheimnis durch seinen Geist enthüllt – durch den Geist, der alles erforscht, auch die </a:t>
            </a:r>
            <a:r>
              <a:rPr lang="de-CH" altLang="de-DE" sz="3600" dirty="0" err="1">
                <a:solidFill>
                  <a:schemeClr val="tx1"/>
                </a:solidFill>
                <a:effectLst/>
                <a:latin typeface="Univers LT Std 47 Cn Lt" pitchFamily="34" charset="0"/>
              </a:rPr>
              <a:t>verborgensten</a:t>
            </a:r>
            <a:r>
              <a:rPr lang="de-CH" altLang="de-DE" sz="3600" dirty="0">
                <a:solidFill>
                  <a:schemeClr val="tx1"/>
                </a:solidFill>
                <a:effectLst/>
                <a:latin typeface="Univers LT Std 47 Cn Lt" pitchFamily="34" charset="0"/>
              </a:rPr>
              <a:t> Gedanken Gottes.“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271527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3068960"/>
            <a:ext cx="6400800" cy="461665"/>
          </a:xfrm>
        </p:spPr>
        <p:txBody>
          <a:bodyPr>
            <a:spAutoFit/>
          </a:bodyPr>
          <a:lstStyle/>
          <a:p>
            <a:pPr algn="r"/>
            <a:r>
              <a:rPr lang="de-DE" altLang="de-DE" sz="2400" dirty="0" smtClean="0">
                <a:effectLst/>
                <a:latin typeface="Univers LT Std 47 Cn Lt" pitchFamily="34" charset="0"/>
              </a:rPr>
              <a:t>1.Korinther-Brief 2,11</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35496" y="44624"/>
            <a:ext cx="8496944" cy="2862322"/>
          </a:xfrm>
        </p:spPr>
        <p:txBody>
          <a:bodyPr wrap="square">
            <a:spAutoFit/>
          </a:bodyPr>
          <a:lstStyle/>
          <a:p>
            <a:pPr algn="l"/>
            <a:r>
              <a:rPr lang="de-CH" altLang="de-DE" sz="3600" dirty="0">
                <a:solidFill>
                  <a:schemeClr val="tx1"/>
                </a:solidFill>
                <a:effectLst/>
                <a:latin typeface="Univers LT Std 47 Cn Lt" pitchFamily="34" charset="0"/>
              </a:rPr>
              <a:t>„Wie die Gedanken eines Menschen nur diesem Menschen selbst bekannt sind – und zwar durch den menschlichen Geist –,  genauso kennt auch nur der Geist Gottes die Gedanken Gottes; niemand sonst hat sie je ergründet.“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95716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852936"/>
            <a:ext cx="6400800" cy="461665"/>
          </a:xfrm>
        </p:spPr>
        <p:txBody>
          <a:bodyPr>
            <a:spAutoFit/>
          </a:bodyPr>
          <a:lstStyle/>
          <a:p>
            <a:pPr algn="r"/>
            <a:r>
              <a:rPr lang="de-DE" altLang="de-DE" sz="2400" dirty="0" smtClean="0">
                <a:effectLst/>
                <a:latin typeface="Univers LT Std 47 Cn Lt" pitchFamily="34" charset="0"/>
              </a:rPr>
              <a:t>1.Korinther-Brief 2,12</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35496" y="44624"/>
            <a:ext cx="8496944" cy="2308324"/>
          </a:xfrm>
        </p:spPr>
        <p:txBody>
          <a:bodyPr wrap="square">
            <a:spAutoFit/>
          </a:bodyPr>
          <a:lstStyle/>
          <a:p>
            <a:pPr algn="l"/>
            <a:r>
              <a:rPr lang="de-CH" altLang="de-DE" sz="3600" dirty="0">
                <a:solidFill>
                  <a:schemeClr val="tx1"/>
                </a:solidFill>
                <a:effectLst/>
                <a:latin typeface="Univers LT Std 47 Cn Lt" pitchFamily="34" charset="0"/>
              </a:rPr>
              <a:t>„Wir aber haben diesen Geist Gottes erhalten – den Geist, der von Gott kommt, nicht den Geist der Welt. Darum können wir auch erkennen, was Gott uns in seiner Gnade alles geschenkt hat.“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892378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22" name="WordArt 2"/>
          <p:cNvSpPr>
            <a:spLocks noChangeArrowheads="1" noChangeShapeType="1" noTextEdit="1"/>
          </p:cNvSpPr>
          <p:nvPr/>
        </p:nvSpPr>
        <p:spPr bwMode="auto">
          <a:xfrm>
            <a:off x="2389312" y="564232"/>
            <a:ext cx="1362075" cy="6477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de-CH" sz="4000" dirty="0">
                <a:solidFill>
                  <a:schemeClr val="bg1"/>
                </a:solidFill>
                <a:latin typeface="Univers LT Std 47 Cn Lt" pitchFamily="34" charset="0"/>
                <a:ea typeface="+mj-ea"/>
                <a:cs typeface="+mj-cs"/>
              </a:rPr>
              <a:t>Vater</a:t>
            </a:r>
          </a:p>
        </p:txBody>
      </p:sp>
      <p:sp>
        <p:nvSpPr>
          <p:cNvPr id="798723" name="WordArt 3"/>
          <p:cNvSpPr>
            <a:spLocks noChangeArrowheads="1" noChangeShapeType="1" noTextEdit="1"/>
          </p:cNvSpPr>
          <p:nvPr/>
        </p:nvSpPr>
        <p:spPr bwMode="auto">
          <a:xfrm>
            <a:off x="865312" y="3459832"/>
            <a:ext cx="1247775" cy="6477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de-CH" sz="4000" dirty="0">
                <a:solidFill>
                  <a:schemeClr val="bg1"/>
                </a:solidFill>
                <a:latin typeface="Univers LT Std 47 Cn Lt" pitchFamily="34" charset="0"/>
                <a:ea typeface="+mj-ea"/>
                <a:cs typeface="+mj-cs"/>
              </a:rPr>
              <a:t>Sohn</a:t>
            </a:r>
          </a:p>
        </p:txBody>
      </p:sp>
      <p:sp>
        <p:nvSpPr>
          <p:cNvPr id="798724" name="WordArt 4"/>
          <p:cNvSpPr>
            <a:spLocks noChangeArrowheads="1" noChangeShapeType="1" noTextEdit="1"/>
          </p:cNvSpPr>
          <p:nvPr/>
        </p:nvSpPr>
        <p:spPr bwMode="auto">
          <a:xfrm>
            <a:off x="3532312" y="2926432"/>
            <a:ext cx="1952625" cy="1295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de-CH" sz="4000" dirty="0">
                <a:solidFill>
                  <a:schemeClr val="bg1"/>
                </a:solidFill>
                <a:latin typeface="Univers LT Std 47 Cn Lt" pitchFamily="34" charset="0"/>
                <a:ea typeface="+mj-ea"/>
                <a:cs typeface="+mj-cs"/>
              </a:rPr>
              <a:t>Heiliger</a:t>
            </a:r>
          </a:p>
          <a:p>
            <a:pPr algn="ctr"/>
            <a:r>
              <a:rPr lang="de-CH" sz="4000" dirty="0">
                <a:solidFill>
                  <a:schemeClr val="bg1"/>
                </a:solidFill>
                <a:latin typeface="Univers LT Std 47 Cn Lt" pitchFamily="34" charset="0"/>
                <a:ea typeface="+mj-ea"/>
                <a:cs typeface="+mj-cs"/>
              </a:rPr>
              <a:t>Geist</a:t>
            </a:r>
          </a:p>
        </p:txBody>
      </p:sp>
      <p:sp>
        <p:nvSpPr>
          <p:cNvPr id="798725" name="AutoShape 5"/>
          <p:cNvSpPr>
            <a:spLocks noChangeArrowheads="1"/>
          </p:cNvSpPr>
          <p:nvPr/>
        </p:nvSpPr>
        <p:spPr bwMode="auto">
          <a:xfrm>
            <a:off x="179512" y="183232"/>
            <a:ext cx="5791200" cy="5334000"/>
          </a:xfrm>
          <a:prstGeom prst="flowChartConnector">
            <a:avLst/>
          </a:prstGeom>
          <a:noFill/>
          <a:ln w="76200">
            <a:solidFill>
              <a:srgbClr val="FFFFFF"/>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sz="4800" smtClean="0">
              <a:solidFill>
                <a:srgbClr val="0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9746" name="WordArt 2"/>
          <p:cNvSpPr>
            <a:spLocks noChangeArrowheads="1" noChangeShapeType="1" noTextEdit="1"/>
          </p:cNvSpPr>
          <p:nvPr/>
        </p:nvSpPr>
        <p:spPr bwMode="auto">
          <a:xfrm>
            <a:off x="2004120" y="2415877"/>
            <a:ext cx="904875" cy="4286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de-CH" sz="4000" dirty="0">
                <a:solidFill>
                  <a:schemeClr val="bg1"/>
                </a:solidFill>
                <a:latin typeface="Univers LT Std 47 Cn Lt" pitchFamily="34" charset="0"/>
                <a:ea typeface="+mj-ea"/>
                <a:cs typeface="+mj-cs"/>
              </a:rPr>
              <a:t>Vater</a:t>
            </a:r>
          </a:p>
        </p:txBody>
      </p:sp>
      <p:sp>
        <p:nvSpPr>
          <p:cNvPr id="799747" name="WordArt 3"/>
          <p:cNvSpPr>
            <a:spLocks noChangeArrowheads="1" noChangeShapeType="1" noTextEdit="1"/>
          </p:cNvSpPr>
          <p:nvPr/>
        </p:nvSpPr>
        <p:spPr bwMode="auto">
          <a:xfrm>
            <a:off x="861120" y="4625677"/>
            <a:ext cx="819150" cy="4286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de-CH" sz="4000" dirty="0">
                <a:solidFill>
                  <a:schemeClr val="bg1"/>
                </a:solidFill>
                <a:latin typeface="Univers LT Std 47 Cn Lt" pitchFamily="34" charset="0"/>
                <a:ea typeface="+mj-ea"/>
                <a:cs typeface="+mj-cs"/>
              </a:rPr>
              <a:t>Sohn</a:t>
            </a:r>
          </a:p>
        </p:txBody>
      </p:sp>
      <p:sp>
        <p:nvSpPr>
          <p:cNvPr id="799748" name="WordArt 4"/>
          <p:cNvSpPr>
            <a:spLocks noChangeArrowheads="1" noChangeShapeType="1" noTextEdit="1"/>
          </p:cNvSpPr>
          <p:nvPr/>
        </p:nvSpPr>
        <p:spPr bwMode="auto">
          <a:xfrm>
            <a:off x="2918520" y="4320877"/>
            <a:ext cx="1304925" cy="8572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de-CH" sz="4000" dirty="0">
                <a:solidFill>
                  <a:schemeClr val="bg1"/>
                </a:solidFill>
                <a:latin typeface="Univers LT Std 47 Cn Lt" pitchFamily="34" charset="0"/>
                <a:ea typeface="+mj-ea"/>
                <a:cs typeface="+mj-cs"/>
              </a:rPr>
              <a:t>Heiliger</a:t>
            </a:r>
          </a:p>
          <a:p>
            <a:pPr algn="ctr"/>
            <a:r>
              <a:rPr lang="de-CH" sz="4000" dirty="0">
                <a:solidFill>
                  <a:schemeClr val="bg1"/>
                </a:solidFill>
                <a:latin typeface="Univers LT Std 47 Cn Lt" pitchFamily="34" charset="0"/>
                <a:ea typeface="+mj-ea"/>
                <a:cs typeface="+mj-cs"/>
              </a:rPr>
              <a:t>Geist</a:t>
            </a:r>
          </a:p>
        </p:txBody>
      </p:sp>
      <p:sp>
        <p:nvSpPr>
          <p:cNvPr id="799749" name="AutoShape 5"/>
          <p:cNvSpPr>
            <a:spLocks noChangeArrowheads="1"/>
          </p:cNvSpPr>
          <p:nvPr/>
        </p:nvSpPr>
        <p:spPr bwMode="auto">
          <a:xfrm>
            <a:off x="251520" y="2034877"/>
            <a:ext cx="4419600" cy="4114800"/>
          </a:xfrm>
          <a:prstGeom prst="flowChartConnector">
            <a:avLst/>
          </a:prstGeom>
          <a:noFill/>
          <a:ln w="76200">
            <a:solidFill>
              <a:srgbClr val="FFFFFF"/>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sz="4800" smtClean="0">
              <a:solidFill>
                <a:srgbClr val="000000"/>
              </a:solidFill>
            </a:endParaRPr>
          </a:p>
        </p:txBody>
      </p:sp>
      <p:graphicFrame>
        <p:nvGraphicFramePr>
          <p:cNvPr id="799751" name="Object 7"/>
          <p:cNvGraphicFramePr>
            <a:graphicFrameLocks noChangeAspect="1"/>
          </p:cNvGraphicFramePr>
          <p:nvPr>
            <p:extLst>
              <p:ext uri="{D42A27DB-BD31-4B8C-83A1-F6EECF244321}">
                <p14:modId xmlns:p14="http://schemas.microsoft.com/office/powerpoint/2010/main" val="945550955"/>
              </p:ext>
            </p:extLst>
          </p:nvPr>
        </p:nvGraphicFramePr>
        <p:xfrm>
          <a:off x="5505448" y="3717032"/>
          <a:ext cx="2115222" cy="3125634"/>
        </p:xfrm>
        <a:graphic>
          <a:graphicData uri="http://schemas.openxmlformats.org/presentationml/2006/ole">
            <mc:AlternateContent xmlns:mc="http://schemas.openxmlformats.org/markup-compatibility/2006">
              <mc:Choice xmlns:v="urn:schemas-microsoft-com:vml" Requires="v">
                <p:oleObj spid="_x0000_s1048" name="Clip" r:id="rId3" imgW="1158120" imgH="1711080" progId="MS_ClipArt_Gallery.2">
                  <p:embed/>
                </p:oleObj>
              </mc:Choice>
              <mc:Fallback>
                <p:oleObj name="Clip" r:id="rId3" imgW="1158120" imgH="171108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5448" y="3717032"/>
                        <a:ext cx="2115222" cy="3125634"/>
                      </a:xfrm>
                      <a:prstGeom prst="rect">
                        <a:avLst/>
                      </a:prstGeom>
                      <a:solidFill>
                        <a:schemeClr val="tx1"/>
                      </a:solidFill>
                      <a:ln>
                        <a:noFill/>
                      </a:ln>
                      <a:effectLst/>
                    </p:spPr>
                  </p:pic>
                </p:oleObj>
              </mc:Fallback>
            </mc:AlternateContent>
          </a:graphicData>
        </a:graphic>
      </p:graphicFrame>
      <p:sp>
        <p:nvSpPr>
          <p:cNvPr id="799752" name="Text Box 8"/>
          <p:cNvSpPr txBox="1">
            <a:spLocks noChangeArrowheads="1"/>
          </p:cNvSpPr>
          <p:nvPr/>
        </p:nvSpPr>
        <p:spPr bwMode="auto">
          <a:xfrm>
            <a:off x="35496" y="131148"/>
            <a:ext cx="8496944" cy="156966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de-CH" altLang="de-DE" sz="3200" dirty="0">
                <a:solidFill>
                  <a:schemeClr val="bg1"/>
                </a:solidFill>
                <a:latin typeface="Univers LT Std 47 Cn Lt" pitchFamily="34" charset="0"/>
                <a:ea typeface="+mj-ea"/>
                <a:cs typeface="+mj-cs"/>
              </a:rPr>
              <a:t>Weil ihr nun Gottes Söhne und Töchter seid, hat Gott den Geist seines Sohnes in eure Herzen gesandt, den Geist, der in uns »Abba, Vater!« ruft</a:t>
            </a:r>
            <a:r>
              <a:rPr lang="de-CH" altLang="de-DE" sz="3200" dirty="0" smtClean="0">
                <a:solidFill>
                  <a:schemeClr val="bg1"/>
                </a:solidFill>
                <a:latin typeface="Univers LT Std 47 Cn Lt" pitchFamily="34" charset="0"/>
                <a:ea typeface="+mj-ea"/>
                <a:cs typeface="+mj-cs"/>
              </a:rPr>
              <a:t>.</a:t>
            </a:r>
            <a:endParaRPr lang="de-CH" altLang="de-DE" sz="3200" dirty="0">
              <a:solidFill>
                <a:schemeClr val="bg1"/>
              </a:solidFill>
              <a:latin typeface="Univers LT Std 47 Cn Lt" pitchFamily="34" charset="0"/>
              <a:ea typeface="+mj-ea"/>
              <a:cs typeface="+mj-cs"/>
            </a:endParaRPr>
          </a:p>
        </p:txBody>
      </p:sp>
      <p:sp>
        <p:nvSpPr>
          <p:cNvPr id="799753" name="Text Box 9"/>
          <p:cNvSpPr txBox="1">
            <a:spLocks noChangeArrowheads="1"/>
          </p:cNvSpPr>
          <p:nvPr/>
        </p:nvSpPr>
        <p:spPr bwMode="auto">
          <a:xfrm>
            <a:off x="5436096" y="1700808"/>
            <a:ext cx="2592388" cy="40011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r" eaLnBrk="0" hangingPunct="0">
              <a:spcBef>
                <a:spcPct val="50000"/>
              </a:spcBef>
            </a:pPr>
            <a:r>
              <a:rPr lang="de-CH" altLang="de-DE" sz="2000" dirty="0">
                <a:solidFill>
                  <a:schemeClr val="bg1"/>
                </a:solidFill>
                <a:latin typeface="Univers LT Std 47 Cn Lt" pitchFamily="34" charset="0"/>
                <a:ea typeface="+mj-ea"/>
                <a:cs typeface="+mj-cs"/>
              </a:rPr>
              <a:t>Galater 4,6</a:t>
            </a:r>
          </a:p>
        </p:txBody>
      </p:sp>
      <p:sp>
        <p:nvSpPr>
          <p:cNvPr id="799750" name="AutoShape 6"/>
          <p:cNvSpPr>
            <a:spLocks noChangeArrowheads="1"/>
          </p:cNvSpPr>
          <p:nvPr/>
        </p:nvSpPr>
        <p:spPr bwMode="auto">
          <a:xfrm>
            <a:off x="3299520" y="2415877"/>
            <a:ext cx="3962400" cy="1752600"/>
          </a:xfrm>
          <a:prstGeom prst="curvedDownArrow">
            <a:avLst>
              <a:gd name="adj1" fmla="val 45217"/>
              <a:gd name="adj2" fmla="val 90435"/>
              <a:gd name="adj3" fmla="val 33333"/>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sz="4800" smtClean="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0770" name="WordArt 2"/>
          <p:cNvSpPr>
            <a:spLocks noChangeArrowheads="1" noChangeShapeType="1" noTextEdit="1"/>
          </p:cNvSpPr>
          <p:nvPr/>
        </p:nvSpPr>
        <p:spPr bwMode="auto">
          <a:xfrm>
            <a:off x="2008882" y="568676"/>
            <a:ext cx="904875" cy="4286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de-CH" sz="4000" dirty="0">
                <a:solidFill>
                  <a:schemeClr val="bg1"/>
                </a:solidFill>
                <a:latin typeface="Univers LT Std 47 Cn Lt" pitchFamily="34" charset="0"/>
                <a:ea typeface="+mj-ea"/>
                <a:cs typeface="+mj-cs"/>
              </a:rPr>
              <a:t>Vater</a:t>
            </a:r>
          </a:p>
        </p:txBody>
      </p:sp>
      <p:sp>
        <p:nvSpPr>
          <p:cNvPr id="800771" name="WordArt 3"/>
          <p:cNvSpPr>
            <a:spLocks noChangeArrowheads="1" noChangeShapeType="1" noTextEdit="1"/>
          </p:cNvSpPr>
          <p:nvPr/>
        </p:nvSpPr>
        <p:spPr bwMode="auto">
          <a:xfrm>
            <a:off x="827584" y="2708920"/>
            <a:ext cx="819150" cy="4286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de-CH" sz="4000" dirty="0">
                <a:solidFill>
                  <a:schemeClr val="bg1"/>
                </a:solidFill>
                <a:latin typeface="Univers LT Std 47 Cn Lt" pitchFamily="34" charset="0"/>
                <a:ea typeface="+mj-ea"/>
                <a:cs typeface="+mj-cs"/>
              </a:rPr>
              <a:t>Sohn</a:t>
            </a:r>
          </a:p>
        </p:txBody>
      </p:sp>
      <p:sp>
        <p:nvSpPr>
          <p:cNvPr id="800772" name="WordArt 4"/>
          <p:cNvSpPr>
            <a:spLocks noChangeArrowheads="1" noChangeShapeType="1" noTextEdit="1"/>
          </p:cNvSpPr>
          <p:nvPr/>
        </p:nvSpPr>
        <p:spPr bwMode="auto">
          <a:xfrm>
            <a:off x="2952800" y="2412098"/>
            <a:ext cx="1304925" cy="8572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de-CH" sz="4000" dirty="0">
                <a:solidFill>
                  <a:schemeClr val="bg1"/>
                </a:solidFill>
                <a:latin typeface="Univers LT Std 47 Cn Lt" pitchFamily="34" charset="0"/>
                <a:ea typeface="+mj-ea"/>
                <a:cs typeface="+mj-cs"/>
              </a:rPr>
              <a:t>Heiliger</a:t>
            </a:r>
          </a:p>
          <a:p>
            <a:pPr algn="ctr"/>
            <a:r>
              <a:rPr lang="de-CH" sz="4000" dirty="0">
                <a:solidFill>
                  <a:schemeClr val="bg1"/>
                </a:solidFill>
                <a:latin typeface="Univers LT Std 47 Cn Lt" pitchFamily="34" charset="0"/>
                <a:ea typeface="+mj-ea"/>
                <a:cs typeface="+mj-cs"/>
              </a:rPr>
              <a:t>Geist</a:t>
            </a:r>
          </a:p>
        </p:txBody>
      </p:sp>
      <p:sp>
        <p:nvSpPr>
          <p:cNvPr id="800773" name="AutoShape 5"/>
          <p:cNvSpPr>
            <a:spLocks noChangeArrowheads="1"/>
          </p:cNvSpPr>
          <p:nvPr/>
        </p:nvSpPr>
        <p:spPr bwMode="auto">
          <a:xfrm>
            <a:off x="251520" y="188640"/>
            <a:ext cx="4419600" cy="4114800"/>
          </a:xfrm>
          <a:prstGeom prst="flowChartConnector">
            <a:avLst/>
          </a:prstGeom>
          <a:noFill/>
          <a:ln w="76200">
            <a:solidFill>
              <a:srgbClr val="FFFFFF"/>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sz="4800" smtClean="0">
              <a:solidFill>
                <a:srgbClr val="000000"/>
              </a:solidFill>
            </a:endParaRPr>
          </a:p>
        </p:txBody>
      </p:sp>
      <p:graphicFrame>
        <p:nvGraphicFramePr>
          <p:cNvPr id="800774" name="Object 6"/>
          <p:cNvGraphicFramePr>
            <a:graphicFrameLocks noChangeAspect="1"/>
          </p:cNvGraphicFramePr>
          <p:nvPr>
            <p:extLst>
              <p:ext uri="{D42A27DB-BD31-4B8C-83A1-F6EECF244321}">
                <p14:modId xmlns:p14="http://schemas.microsoft.com/office/powerpoint/2010/main" val="3292824526"/>
              </p:ext>
            </p:extLst>
          </p:nvPr>
        </p:nvGraphicFramePr>
        <p:xfrm>
          <a:off x="3791000" y="1269098"/>
          <a:ext cx="1920875" cy="2838450"/>
        </p:xfrm>
        <a:graphic>
          <a:graphicData uri="http://schemas.openxmlformats.org/presentationml/2006/ole">
            <mc:AlternateContent xmlns:mc="http://schemas.openxmlformats.org/markup-compatibility/2006">
              <mc:Choice xmlns:v="urn:schemas-microsoft-com:vml" Requires="v">
                <p:oleObj spid="_x0000_s2072" name="Clip" r:id="rId3" imgW="1158120" imgH="1711080" progId="MS_ClipArt_Gallery.2">
                  <p:embed/>
                </p:oleObj>
              </mc:Choice>
              <mc:Fallback>
                <p:oleObj name="Clip" r:id="rId3" imgW="1158120" imgH="171108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1000" y="1269098"/>
                        <a:ext cx="1920875" cy="2838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00777" name="Text Box 9"/>
          <p:cNvSpPr txBox="1">
            <a:spLocks noChangeArrowheads="1"/>
          </p:cNvSpPr>
          <p:nvPr/>
        </p:nvSpPr>
        <p:spPr bwMode="auto">
          <a:xfrm>
            <a:off x="5724128" y="18379"/>
            <a:ext cx="3312368" cy="3108543"/>
          </a:xfrm>
          <a:prstGeom prst="rect">
            <a:avLst/>
          </a:prstGeom>
          <a:solidFill>
            <a:schemeClr val="tx1"/>
          </a:solidFill>
          <a:ln>
            <a:noFill/>
          </a:ln>
          <a:effectLst>
            <a:outerShdw dist="35921" dir="2700000" algn="ctr" rotWithShape="0">
              <a:schemeClr val="tx1"/>
            </a:outerShdw>
          </a:effectLst>
        </p:spPr>
        <p:txBody>
          <a:bodyPr wrap="square">
            <a:spAutoFit/>
          </a:bodyPr>
          <a:lstStyle/>
          <a:p>
            <a:pPr eaLnBrk="0" hangingPunct="0"/>
            <a:r>
              <a:rPr lang="de-CH" altLang="de-DE" sz="2800" dirty="0">
                <a:solidFill>
                  <a:schemeClr val="bg1"/>
                </a:solidFill>
                <a:latin typeface="Univers LT Std 47 Cn Lt" pitchFamily="34" charset="0"/>
                <a:ea typeface="+mj-ea"/>
                <a:cs typeface="+mj-cs"/>
              </a:rPr>
              <a:t>Weil ihr nun Gottes Söhne und Töchter seid, hat Gott den Geist seines Sohnes in eure Herzen gesandt, den Geist, der in </a:t>
            </a:r>
            <a:r>
              <a:rPr lang="de-CH" altLang="de-DE" sz="2800" dirty="0" smtClean="0">
                <a:solidFill>
                  <a:schemeClr val="bg1"/>
                </a:solidFill>
                <a:latin typeface="Univers LT Std 47 Cn Lt" pitchFamily="34" charset="0"/>
                <a:ea typeface="+mj-ea"/>
                <a:cs typeface="+mj-cs"/>
              </a:rPr>
              <a:t>uns</a:t>
            </a:r>
          </a:p>
          <a:p>
            <a:pPr eaLnBrk="0" hangingPunct="0"/>
            <a:r>
              <a:rPr lang="de-CH" altLang="de-DE" sz="2800" dirty="0" smtClean="0">
                <a:solidFill>
                  <a:schemeClr val="bg1"/>
                </a:solidFill>
                <a:latin typeface="Univers LT Std 47 Cn Lt" pitchFamily="34" charset="0"/>
                <a:ea typeface="+mj-ea"/>
                <a:cs typeface="+mj-cs"/>
              </a:rPr>
              <a:t>»Abba</a:t>
            </a:r>
            <a:r>
              <a:rPr lang="de-CH" altLang="de-DE" sz="2800" dirty="0">
                <a:solidFill>
                  <a:schemeClr val="bg1"/>
                </a:solidFill>
                <a:latin typeface="Univers LT Std 47 Cn Lt" pitchFamily="34" charset="0"/>
                <a:ea typeface="+mj-ea"/>
                <a:cs typeface="+mj-cs"/>
              </a:rPr>
              <a:t>, Vater!« ruft.</a:t>
            </a:r>
          </a:p>
        </p:txBody>
      </p:sp>
      <p:sp>
        <p:nvSpPr>
          <p:cNvPr id="800778" name="Text Box 10"/>
          <p:cNvSpPr txBox="1">
            <a:spLocks noChangeArrowheads="1"/>
          </p:cNvSpPr>
          <p:nvPr/>
        </p:nvSpPr>
        <p:spPr bwMode="auto">
          <a:xfrm>
            <a:off x="6444108" y="3137545"/>
            <a:ext cx="2592388" cy="40011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r" eaLnBrk="0" hangingPunct="0">
              <a:spcBef>
                <a:spcPct val="50000"/>
              </a:spcBef>
            </a:pPr>
            <a:r>
              <a:rPr lang="de-CH" altLang="de-DE" sz="2000" dirty="0">
                <a:solidFill>
                  <a:schemeClr val="bg1"/>
                </a:solidFill>
                <a:latin typeface="Univers LT Std 47 Cn Lt" pitchFamily="34" charset="0"/>
                <a:ea typeface="+mj-ea"/>
                <a:cs typeface="+mj-cs"/>
              </a:rPr>
              <a:t>Galater 4,6</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3068960"/>
            <a:ext cx="6400800" cy="461665"/>
          </a:xfrm>
        </p:spPr>
        <p:txBody>
          <a:bodyPr>
            <a:spAutoFit/>
          </a:bodyPr>
          <a:lstStyle/>
          <a:p>
            <a:pPr algn="r"/>
            <a:r>
              <a:rPr lang="de-DE" altLang="de-DE" sz="2400" dirty="0" smtClean="0">
                <a:effectLst/>
                <a:latin typeface="Univers LT Std 47 Cn Lt" pitchFamily="34" charset="0"/>
              </a:rPr>
              <a:t>1.Korinther-Brief 2,14</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9386"/>
            <a:ext cx="8496944" cy="2862322"/>
          </a:xfrm>
        </p:spPr>
        <p:txBody>
          <a:bodyPr wrap="square">
            <a:spAutoFit/>
          </a:bodyPr>
          <a:lstStyle/>
          <a:p>
            <a:pPr algn="l"/>
            <a:r>
              <a:rPr lang="de-CH" altLang="de-DE" sz="3600" dirty="0">
                <a:solidFill>
                  <a:schemeClr val="tx1"/>
                </a:solidFill>
                <a:effectLst/>
                <a:latin typeface="Univers LT Std 47 Cn Lt" pitchFamily="34" charset="0"/>
              </a:rPr>
              <a:t>„Ein Mensch, der Gottes Geist nicht hat, lehnt ab, was von Gottes Geist kommt; er hält es für Unsinn und ist nicht in der Lage, es zu verstehen, weil ihm ohne den Geist Gottes das nötige Urteilsvermögen fehlt.“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006755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3068960"/>
            <a:ext cx="6400800" cy="461665"/>
          </a:xfrm>
        </p:spPr>
        <p:txBody>
          <a:bodyPr>
            <a:spAutoFit/>
          </a:bodyPr>
          <a:lstStyle/>
          <a:p>
            <a:pPr algn="r"/>
            <a:r>
              <a:rPr lang="de-DE" altLang="de-DE" sz="2400" dirty="0" smtClean="0">
                <a:effectLst/>
                <a:latin typeface="Univers LT Std 47 Cn Lt" pitchFamily="34" charset="0"/>
              </a:rPr>
              <a:t>1.Johannes-Brief 4,6</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35496" y="62622"/>
            <a:ext cx="9036496" cy="2862322"/>
          </a:xfrm>
        </p:spPr>
        <p:txBody>
          <a:bodyPr wrap="square">
            <a:spAutoFit/>
          </a:bodyPr>
          <a:lstStyle/>
          <a:p>
            <a:pPr algn="l"/>
            <a:r>
              <a:rPr lang="de-CH" altLang="de-DE" sz="3600" dirty="0">
                <a:solidFill>
                  <a:schemeClr val="tx1"/>
                </a:solidFill>
                <a:effectLst/>
                <a:latin typeface="Univers LT Std 47 Cn Lt" pitchFamily="34" charset="0"/>
              </a:rPr>
              <a:t>„Wir stammen von Gott, und wer Gott kennt, hört auf uns, während der, der nicht von Gott stammt, nicht auf uns hört. Daran können wir erkennen, ob wir es mit dem Geist der Wahrheit zu tun haben oder mit dem Geist des Irrtums und der Lüge.“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634294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549261"/>
            <a:ext cx="8568952" cy="1446550"/>
          </a:xfrm>
        </p:spPr>
        <p:txBody>
          <a:bodyPr wrap="square">
            <a:spAutoFit/>
          </a:bodyPr>
          <a:lstStyle/>
          <a:p>
            <a:pPr algn="l"/>
            <a:r>
              <a:rPr lang="de-DE" altLang="de-DE" sz="8800" dirty="0" smtClean="0">
                <a:solidFill>
                  <a:schemeClr val="tx1"/>
                </a:solidFill>
                <a:effectLst/>
                <a:latin typeface="Univers LT Std 47 Cn Lt" pitchFamily="34" charset="0"/>
              </a:rPr>
              <a:t>Schlussgedanke</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051720" y="1700808"/>
            <a:ext cx="6400800" cy="461665"/>
          </a:xfrm>
        </p:spPr>
        <p:txBody>
          <a:bodyPr>
            <a:spAutoFit/>
          </a:bodyPr>
          <a:lstStyle/>
          <a:p>
            <a:pPr algn="r"/>
            <a:r>
              <a:rPr lang="de-DE" altLang="de-DE" sz="2400" dirty="0" smtClean="0">
                <a:effectLst/>
                <a:latin typeface="Univers LT Std 47 Cn Lt" pitchFamily="34" charset="0"/>
              </a:rPr>
              <a:t>Apostelgeschichte 2,2</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251520" y="260648"/>
            <a:ext cx="8784976" cy="1323439"/>
          </a:xfrm>
        </p:spPr>
        <p:txBody>
          <a:bodyPr wrap="square">
            <a:spAutoFit/>
          </a:bodyPr>
          <a:lstStyle/>
          <a:p>
            <a:pPr algn="l"/>
            <a:r>
              <a:rPr lang="de-CH" altLang="de-DE" sz="4000" dirty="0">
                <a:solidFill>
                  <a:schemeClr val="tx1"/>
                </a:solidFill>
                <a:effectLst/>
                <a:latin typeface="Univers LT Std 47 Cn Lt" pitchFamily="34" charset="0"/>
              </a:rPr>
              <a:t>„Das ganze Haus, in dem sie sich befanden, war von diesem Brausen erfüllt.“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506941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2060848"/>
            <a:ext cx="6400800" cy="461665"/>
          </a:xfrm>
        </p:spPr>
        <p:txBody>
          <a:bodyPr>
            <a:spAutoFit/>
          </a:bodyPr>
          <a:lstStyle/>
          <a:p>
            <a:pPr algn="r"/>
            <a:r>
              <a:rPr lang="de-DE" altLang="de-DE" sz="2400" dirty="0" smtClean="0">
                <a:effectLst/>
                <a:latin typeface="Univers LT Std 47 Cn Lt" pitchFamily="34" charset="0"/>
              </a:rPr>
              <a:t>Johannes-Evangelium 14,23</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35496" y="44624"/>
            <a:ext cx="9036496" cy="1754326"/>
          </a:xfrm>
        </p:spPr>
        <p:txBody>
          <a:bodyPr wrap="square">
            <a:spAutoFit/>
          </a:bodyPr>
          <a:lstStyle/>
          <a:p>
            <a:pPr algn="l"/>
            <a:r>
              <a:rPr lang="de-CH" altLang="de-DE" sz="3600" dirty="0">
                <a:solidFill>
                  <a:schemeClr val="tx1"/>
                </a:solidFill>
                <a:effectLst/>
                <a:latin typeface="Univers LT Std 47 Cn Lt" pitchFamily="34" charset="0"/>
              </a:rPr>
              <a:t>„Wenn jemand mich liebt, wird er sich nach meinem Wort richten. Mein Vater wird ihn lieben, und wir werden zu ihm kommen und bei ihm wohnen.“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27231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051720" y="1700808"/>
            <a:ext cx="6400800" cy="461665"/>
          </a:xfrm>
        </p:spPr>
        <p:txBody>
          <a:bodyPr>
            <a:spAutoFit/>
          </a:bodyPr>
          <a:lstStyle/>
          <a:p>
            <a:pPr algn="r"/>
            <a:r>
              <a:rPr lang="de-DE" altLang="de-DE" sz="2400" dirty="0" smtClean="0">
                <a:effectLst/>
                <a:latin typeface="Univers LT Std 47 Cn Lt" pitchFamily="34" charset="0"/>
              </a:rPr>
              <a:t>Apostelgeschichte 2,4</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251520" y="568424"/>
            <a:ext cx="8784976" cy="707886"/>
          </a:xfrm>
        </p:spPr>
        <p:txBody>
          <a:bodyPr wrap="square">
            <a:spAutoFit/>
          </a:bodyPr>
          <a:lstStyle/>
          <a:p>
            <a:pPr algn="l"/>
            <a:r>
              <a:rPr lang="de-CH" altLang="de-DE" sz="4000" dirty="0">
                <a:solidFill>
                  <a:schemeClr val="tx1"/>
                </a:solidFill>
                <a:effectLst/>
                <a:latin typeface="Univers LT Std 47 Cn Lt" pitchFamily="34" charset="0"/>
              </a:rPr>
              <a:t>„Alle wurden mit dem Heiligen Geist erfüllt.“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61579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9672" y="1887215"/>
            <a:ext cx="6400800" cy="461665"/>
          </a:xfrm>
        </p:spPr>
        <p:txBody>
          <a:bodyPr>
            <a:spAutoFit/>
          </a:bodyPr>
          <a:lstStyle/>
          <a:p>
            <a:pPr algn="r"/>
            <a:r>
              <a:rPr lang="de-DE" altLang="de-DE" sz="2400" dirty="0" smtClean="0">
                <a:effectLst/>
                <a:latin typeface="Univers LT Std 47 Cn Lt" pitchFamily="34" charset="0"/>
              </a:rPr>
              <a:t>Apostelgeschichte 2,4</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251520" y="260648"/>
            <a:ext cx="8784976" cy="1323439"/>
          </a:xfrm>
        </p:spPr>
        <p:txBody>
          <a:bodyPr wrap="square">
            <a:spAutoFit/>
          </a:bodyPr>
          <a:lstStyle/>
          <a:p>
            <a:pPr algn="l"/>
            <a:r>
              <a:rPr lang="de-CH" altLang="de-DE" sz="4000" dirty="0">
                <a:solidFill>
                  <a:schemeClr val="tx1"/>
                </a:solidFill>
                <a:effectLst/>
                <a:latin typeface="Univers LT Std 47 Cn Lt" pitchFamily="34" charset="0"/>
              </a:rPr>
              <a:t>„Sie begannen, in fremden Sprachen zu reden; jeder sprach so, wie der Geist es ihm eingab.“</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42652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9672" y="2175247"/>
            <a:ext cx="6400800" cy="461665"/>
          </a:xfrm>
        </p:spPr>
        <p:txBody>
          <a:bodyPr>
            <a:spAutoFit/>
          </a:bodyPr>
          <a:lstStyle/>
          <a:p>
            <a:pPr algn="r"/>
            <a:r>
              <a:rPr lang="de-DE" altLang="de-DE" sz="2400" dirty="0" smtClean="0">
                <a:effectLst/>
                <a:latin typeface="Univers LT Std 47 Cn Lt" pitchFamily="34" charset="0"/>
              </a:rPr>
              <a:t>Apostelgeschichte 2,12</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21856"/>
            <a:ext cx="8784976" cy="1938992"/>
          </a:xfrm>
        </p:spPr>
        <p:txBody>
          <a:bodyPr wrap="square">
            <a:spAutoFit/>
          </a:bodyPr>
          <a:lstStyle/>
          <a:p>
            <a:pPr algn="l"/>
            <a:r>
              <a:rPr lang="de-CH" altLang="de-DE" sz="4000" dirty="0">
                <a:solidFill>
                  <a:schemeClr val="tx1"/>
                </a:solidFill>
                <a:effectLst/>
                <a:latin typeface="Univers LT Std 47 Cn Lt" pitchFamily="34" charset="0"/>
              </a:rPr>
              <a:t>Alle waren ausser sich vor Staunen. »Was hat das zu bedeuten?«, fragte einer den anderen, aber keiner hatte eine Erklärung dafür.</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1358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9672" y="1988840"/>
            <a:ext cx="6400800" cy="461665"/>
          </a:xfrm>
        </p:spPr>
        <p:txBody>
          <a:bodyPr>
            <a:spAutoFit/>
          </a:bodyPr>
          <a:lstStyle/>
          <a:p>
            <a:pPr algn="r"/>
            <a:r>
              <a:rPr lang="de-DE" altLang="de-DE" sz="2400" dirty="0" smtClean="0">
                <a:effectLst/>
                <a:latin typeface="Univers LT Std 47 Cn Lt" pitchFamily="34" charset="0"/>
              </a:rPr>
              <a:t>Apostelgeschichte 2,11</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21856"/>
            <a:ext cx="8208912" cy="1938992"/>
          </a:xfrm>
        </p:spPr>
        <p:txBody>
          <a:bodyPr wrap="square">
            <a:spAutoFit/>
          </a:bodyPr>
          <a:lstStyle/>
          <a:p>
            <a:pPr algn="l"/>
            <a:r>
              <a:rPr lang="de-CH" altLang="de-DE" sz="4000" dirty="0">
                <a:solidFill>
                  <a:schemeClr val="tx1"/>
                </a:solidFill>
                <a:effectLst/>
                <a:latin typeface="Univers LT Std 47 Cn Lt" pitchFamily="34" charset="0"/>
              </a:rPr>
              <a:t>„Wir alle hören sie in unseren eigenen Sprachen von den wunderbaren Dingen reden, die Gott getan hat!“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87241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2103239"/>
            <a:ext cx="6400800" cy="461665"/>
          </a:xfrm>
        </p:spPr>
        <p:txBody>
          <a:bodyPr>
            <a:spAutoFit/>
          </a:bodyPr>
          <a:lstStyle/>
          <a:p>
            <a:pPr algn="r"/>
            <a:r>
              <a:rPr lang="de-DE" altLang="de-DE" sz="2400" dirty="0" smtClean="0">
                <a:effectLst/>
                <a:latin typeface="Univers LT Std 47 Cn Lt" pitchFamily="34" charset="0"/>
              </a:rPr>
              <a:t>Apostelgeschichte 10,47</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35496" y="44624"/>
            <a:ext cx="8928992" cy="1938992"/>
          </a:xfrm>
        </p:spPr>
        <p:txBody>
          <a:bodyPr wrap="square">
            <a:spAutoFit/>
          </a:bodyPr>
          <a:lstStyle/>
          <a:p>
            <a:pPr algn="l"/>
            <a:r>
              <a:rPr lang="de-CH" altLang="de-DE" sz="4000" dirty="0">
                <a:solidFill>
                  <a:schemeClr val="tx1"/>
                </a:solidFill>
                <a:effectLst/>
                <a:latin typeface="Univers LT Std 47 Cn Lt" pitchFamily="34" charset="0"/>
              </a:rPr>
              <a:t>„Wer hätte jetzt noch das Recht, diesen Leuten die Taufe zu verweigern – jetzt, wo sie genau wie wir den Heiligen Geist empfangen haben?“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19375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67544" y="133182"/>
            <a:ext cx="8280920" cy="1754326"/>
          </a:xfrm>
        </p:spPr>
        <p:txBody>
          <a:bodyPr wrap="square">
            <a:spAutoFit/>
          </a:bodyPr>
          <a:lstStyle/>
          <a:p>
            <a:pPr algn="l"/>
            <a:r>
              <a:rPr lang="de-DE" altLang="de-DE" dirty="0" smtClean="0">
                <a:solidFill>
                  <a:schemeClr val="tx1"/>
                </a:solidFill>
                <a:effectLst/>
                <a:latin typeface="Univers LT Std 47 Cn Lt" pitchFamily="34" charset="0"/>
              </a:rPr>
              <a:t>I. </a:t>
            </a:r>
            <a:r>
              <a:rPr lang="de-CH" altLang="de-DE" dirty="0">
                <a:solidFill>
                  <a:schemeClr val="tx1"/>
                </a:solidFill>
                <a:effectLst/>
                <a:latin typeface="Univers LT Std 47 Cn Lt" pitchFamily="34" charset="0"/>
              </a:rPr>
              <a:t>Du hast den Heiligen Geist, wenn deine Schuld vergeben ist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altLang="de-DE" sz="4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altLang="de-DE" sz="48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altLang="de-DE" sz="4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altLang="de-DE" sz="48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altLang="de-DE" sz="4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altLang="de-DE" sz="48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851</Words>
  <Application>Microsoft Office PowerPoint</Application>
  <PresentationFormat>Bildschirmpräsentation (4:3)</PresentationFormat>
  <Paragraphs>94</Paragraphs>
  <Slides>30</Slides>
  <Notes>27</Notes>
  <HiddenSlides>0</HiddenSlides>
  <MMClips>0</MMClips>
  <ScaleCrop>false</ScaleCrop>
  <HeadingPairs>
    <vt:vector size="6" baseType="variant">
      <vt:variant>
        <vt:lpstr>Design</vt:lpstr>
      </vt:variant>
      <vt:variant>
        <vt:i4>4</vt:i4>
      </vt:variant>
      <vt:variant>
        <vt:lpstr>Eingebettete OLE-Server</vt:lpstr>
      </vt:variant>
      <vt:variant>
        <vt:i4>1</vt:i4>
      </vt:variant>
      <vt:variant>
        <vt:lpstr>Folientitel</vt:lpstr>
      </vt:variant>
      <vt:variant>
        <vt:i4>30</vt:i4>
      </vt:variant>
    </vt:vector>
  </HeadingPairs>
  <TitlesOfParts>
    <vt:vector size="35" baseType="lpstr">
      <vt:lpstr>Designvorlage 'Berggipfel'</vt:lpstr>
      <vt:lpstr>Standarddesign</vt:lpstr>
      <vt:lpstr>1_Standarddesign</vt:lpstr>
      <vt:lpstr>2_Standarddesign</vt:lpstr>
      <vt:lpstr>Clip</vt:lpstr>
      <vt:lpstr>Habe ich den Heiligen Geist?</vt:lpstr>
      <vt:lpstr>„Bleibt in der Stadt, bis ihr ausgerüstet werdet mit Kraft aus der Höhe.“</vt:lpstr>
      <vt:lpstr>„Das ganze Haus, in dem sie sich befanden, war von diesem Brausen erfüllt.“</vt:lpstr>
      <vt:lpstr>„Alle wurden mit dem Heiligen Geist erfüllt.“</vt:lpstr>
      <vt:lpstr>„Sie begannen, in fremden Sprachen zu reden; jeder sprach so, wie der Geist es ihm eingab.“</vt:lpstr>
      <vt:lpstr>Alle waren ausser sich vor Staunen. »Was hat das zu bedeuten?«, fragte einer den anderen, aber keiner hatte eine Erklärung dafür.</vt:lpstr>
      <vt:lpstr>„Wir alle hören sie in unseren eigenen Sprachen von den wunderbaren Dingen reden, die Gott getan hat!“</vt:lpstr>
      <vt:lpstr>„Wer hätte jetzt noch das Recht, diesen Leuten die Taufe zu verweigern – jetzt, wo sie genau wie wir den Heiligen Geist empfangen haben?“</vt:lpstr>
      <vt:lpstr>I. Du hast den Heiligen Geist, wenn deine Schuld vergeben ist</vt:lpstr>
      <vt:lpstr>„Kehrt um und jeder von euch lasse sich auf den Namen von Jesus Christus taufen! Dann wird Gott euch eure Sünden vergeben, und ihr werdet seine Gabe, den Heiligen Geist, bekommen.“</vt:lpstr>
      <vt:lpstr>„Wenn jemand an mich glaubt, werden aus seinem Inneren, wie es in der Schrift heisst, Ströme von lebendigem Wasser fliessen.“</vt:lpstr>
      <vt:lpstr>„Jesus sagte das im Hinblick auf den Heiligen Geist, den die empfangen sollten, die an Jesus glaubten.“</vt:lpstr>
      <vt:lpstr>„Ihr gehört jetzt zu Christus.“</vt:lpstr>
      <vt:lpstr>„Ihr habt die Botschaft der Wahrheit gehört, das Evangelium, das euch Rettung bringt. Und weil ihr diese Botschaft im Glauben angenommen habt, hat Gott euch – wie er es versprochen hat – durch Christus den Heiligen Geist gegeben.“</vt:lpstr>
      <vt:lpstr>„Der Heilige Geist ist gewissermassen eine Anzahlung, die Gott uns macht, der erste Teil unseres himmlischen Erbes; Gott verbürgt sich damit für die vollständige Erlösung derer, die sein Eigentum sind.“</vt:lpstr>
      <vt:lpstr>II. Du hast den Heiligen Geist, wenn du Jesus als Herr bekennst</vt:lpstr>
      <vt:lpstr>Ich weise euch auf Folgendes hin: Niemand, der unter der Leitung von Gottes Geist redet, wird jemals sagen: „Jesus sei verflucht!“ Und umgekehrt kann niemand sagen: „Jesus ist der Herr!“, es sei denn, er wird vom Heiligen Geist geleitet.</vt:lpstr>
      <vt:lpstr>„An Folgendem könnt ihr erkennen, ob jemand sich zu Recht auf Gottes Geist beruft: Wer sich zu Jesus Christus als zu dem bekennt, der ein Mensch von Fleisch und Blut geworden ist, hat den Geist, der von Gott kommt.“</vt:lpstr>
      <vt:lpstr>„Der Geist Gottes selbst bezeugt es uns in unserem Innersten, dass wir Gottes Kinder sind.“</vt:lpstr>
      <vt:lpstr>III. Du hast den Heiligen Geist, wenn du geistliche Tatsachen verstehst</vt:lpstr>
      <vt:lpstr>„Uns hat Gott das Geheimnis durch seinen Geist enthüllt – durch den Geist, der alles erforscht, auch die verborgensten Gedanken Gottes.“</vt:lpstr>
      <vt:lpstr>„Wie die Gedanken eines Menschen nur diesem Menschen selbst bekannt sind – und zwar durch den menschlichen Geist –,  genauso kennt auch nur der Geist Gottes die Gedanken Gottes; niemand sonst hat sie je ergründet.“</vt:lpstr>
      <vt:lpstr>„Wir aber haben diesen Geist Gottes erhalten – den Geist, der von Gott kommt, nicht den Geist der Welt. Darum können wir auch erkennen, was Gott uns in seiner Gnade alles geschenkt hat.“</vt:lpstr>
      <vt:lpstr>PowerPoint-Präsentation</vt:lpstr>
      <vt:lpstr>PowerPoint-Präsentation</vt:lpstr>
      <vt:lpstr>PowerPoint-Präsentation</vt:lpstr>
      <vt:lpstr>„Ein Mensch, der Gottes Geist nicht hat, lehnt ab, was von Gottes Geist kommt; er hält es für Unsinn und ist nicht in der Lage, es zu verstehen, weil ihm ohne den Geist Gottes das nötige Urteilsvermögen fehlt.“</vt:lpstr>
      <vt:lpstr>„Wir stammen von Gott, und wer Gott kennt, hört auf uns, während der, der nicht von Gott stammt, nicht auf uns hört. Daran können wir erkennen, ob wir es mit dem Geist der Wahrheit zu tun haben oder mit dem Geist des Irrtums und der Lüge.“</vt:lpstr>
      <vt:lpstr>Schlussgedanke</vt:lpstr>
      <vt:lpstr>„Wenn jemand mich liebt, wird er sich nach meinem Wort richten. Mein Vater wird ihn lieben, und wir werden zu ihm kommen und bei ihm wohnen.“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Habe ich den Heiligen Geist? - Folien</dc:title>
  <dc:creator>Jürg Birnstiel</dc:creator>
  <cp:lastModifiedBy>Me</cp:lastModifiedBy>
  <cp:revision>246</cp:revision>
  <dcterms:created xsi:type="dcterms:W3CDTF">2013-11-12T15:20:47Z</dcterms:created>
  <dcterms:modified xsi:type="dcterms:W3CDTF">2014-09-03T20:13:05Z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