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0"/>
  </p:notesMasterIdLst>
  <p:sldIdLst>
    <p:sldId id="256" r:id="rId3"/>
    <p:sldId id="1127" r:id="rId4"/>
    <p:sldId id="430" r:id="rId5"/>
    <p:sldId id="1162" r:id="rId6"/>
    <p:sldId id="1163" r:id="rId7"/>
    <p:sldId id="263" r:id="rId8"/>
    <p:sldId id="325" r:id="rId9"/>
  </p:sldIdLst>
  <p:sldSz cx="9144000" cy="6858000" type="screen4x3"/>
  <p:notesSz cx="6858000" cy="914400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000066"/>
    <a:srgbClr val="CC0000"/>
    <a:srgbClr val="FFFF00"/>
    <a:srgbClr val="FFCC00"/>
    <a:srgbClr val="A50021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4" autoAdjust="0"/>
    <p:restoredTop sz="90221" autoAdjust="0"/>
  </p:normalViewPr>
  <p:slideViewPr>
    <p:cSldViewPr>
      <p:cViewPr varScale="1">
        <p:scale>
          <a:sx n="119" d="100"/>
          <a:sy n="119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16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6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6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416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958D01-972E-4402-9164-DD11B4DE034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45759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133600"/>
            <a:ext cx="6705600" cy="1905000"/>
          </a:xfrm>
        </p:spPr>
        <p:txBody>
          <a:bodyPr/>
          <a:lstStyle>
            <a:lvl1pPr>
              <a:defRPr sz="4400"/>
            </a:lvl1pPr>
          </a:lstStyle>
          <a:p>
            <a:r>
              <a:rPr lang="de-CH"/>
              <a:t>Titelmasterformat durch Klicken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419600"/>
            <a:ext cx="6858000" cy="1601788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  <a:latin typeface="Arial Rounded MT Bold" pitchFamily="34" charset="0"/>
              </a:defRPr>
            </a:lvl1pPr>
          </a:lstStyle>
          <a:p>
            <a:r>
              <a:rPr lang="de-CH"/>
              <a:t>Formatvorlage des Untertitelmasters durch Klicken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5F393E1-9487-40D9-9C76-FDBAC8790A90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19B74-C38A-4131-9B94-4B0FE25040F2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34200" y="304800"/>
            <a:ext cx="1600200" cy="5715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133600" y="304800"/>
            <a:ext cx="4648200" cy="57150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8A486-E23A-455A-A7E6-DB79AC8C944D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133600"/>
            <a:ext cx="6705600" cy="19050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de-CH"/>
              <a:t>Titelmasterformat durch Klicken bearbeiten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419600"/>
            <a:ext cx="6858000" cy="6858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  <a:latin typeface="Arial Rounded MT Bold" pitchFamily="34" charset="0"/>
              </a:defRPr>
            </a:lvl1pPr>
          </a:lstStyle>
          <a:p>
            <a:r>
              <a:rPr lang="de-CH"/>
              <a:t>Formatvorlage des Untertitelmasters durch Klicken bearbeiten</a:t>
            </a:r>
          </a:p>
        </p:txBody>
      </p:sp>
      <p:sp>
        <p:nvSpPr>
          <p:cNvPr id="57754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>
            <a:lvl1pPr>
              <a:defRPr>
                <a:solidFill>
                  <a:srgbClr val="FFFFFF"/>
                </a:solidFill>
                <a:latin typeface="+mj-lt"/>
              </a:defRPr>
            </a:lvl1pPr>
          </a:lstStyle>
          <a:p>
            <a:endParaRPr lang="de-CH"/>
          </a:p>
        </p:txBody>
      </p:sp>
      <p:sp>
        <p:nvSpPr>
          <p:cNvPr id="57754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CH"/>
          </a:p>
        </p:txBody>
      </p:sp>
      <p:sp>
        <p:nvSpPr>
          <p:cNvPr id="57754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FF152F-9BEA-4068-8452-A3F63F34C830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E7AF3-792F-4E6F-9D4A-9A7BC65D7539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C33F8-BF06-4C47-AFDA-4D317CE37094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33600" y="1981200"/>
            <a:ext cx="3124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124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BC3E8-6E4D-4023-A29B-E8A99CAD0D6A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D63E5-2428-4584-A66E-BD0A356B507C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6694E-C5FC-400A-8CCD-13567B6A2C99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9EE07-5CF3-4F35-B4FA-6C37A157B5C5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F3AC9-8114-42A1-AF08-B95C1D51D948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66B09-46DA-4FF9-87CE-945CFF60FE01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  <p:transition spd="slow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B9EDA-7C9B-43EB-8FDC-A4B3A9E68B4E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7F82E-B705-4ABD-A4F9-77862BF976A7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34200" y="304800"/>
            <a:ext cx="1600200" cy="5715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133600" y="304800"/>
            <a:ext cx="4648200" cy="57150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3BBB2-80F8-497E-8171-DDCE858453CC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4DA10-6943-4C58-A7AB-56B75E638A66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33600" y="1981200"/>
            <a:ext cx="3124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124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E91A1-03F5-4FF5-8FB3-4474B5F69D7D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053EA-48A0-4B2A-84FA-23BF88760EA3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46C39-8166-461F-9688-D7225C3052E9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3A76C-AFF5-486F-86CB-9F31A316CDD3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B11CF-0331-499B-9C1A-8C95435600E0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1AD0D-4238-4C8E-BD4C-0C8B17F25E16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304800"/>
            <a:ext cx="6400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981200"/>
            <a:ext cx="6400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Textmasterformate durch Klicken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336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de-C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BB2C524-66E9-46E2-9E72-642CB209CE0E}" type="slidenum">
              <a:rPr lang="de-CH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slow">
    <p:wipe dir="r"/>
  </p:transition>
  <p:txStyles>
    <p:titleStyle>
      <a:lvl1pPr algn="ctr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 Rounded MT Bold" pitchFamily="34" charset="0"/>
        </a:defRPr>
      </a:lvl2pPr>
      <a:lvl3pPr algn="ctr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 Rounded MT Bold" pitchFamily="34" charset="0"/>
        </a:defRPr>
      </a:lvl3pPr>
      <a:lvl4pPr algn="ctr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 Rounded MT Bold" pitchFamily="34" charset="0"/>
        </a:defRPr>
      </a:lvl4pPr>
      <a:lvl5pPr algn="ctr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 Rounded MT Bold" pitchFamily="34" charset="0"/>
        </a:defRPr>
      </a:lvl5pPr>
      <a:lvl6pPr marL="457200" algn="ctr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 Rounded MT Bold" pitchFamily="34" charset="0"/>
        </a:defRPr>
      </a:lvl6pPr>
      <a:lvl7pPr marL="914400" algn="ctr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 Rounded MT Bold" pitchFamily="34" charset="0"/>
        </a:defRPr>
      </a:lvl7pPr>
      <a:lvl8pPr marL="1371600" algn="ctr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 Rounded MT Bold" pitchFamily="34" charset="0"/>
        </a:defRPr>
      </a:lvl8pPr>
      <a:lvl9pPr marL="1828800" algn="ctr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 Rounded MT Bold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304800"/>
            <a:ext cx="6400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Titelmasterformat durch Klicken bearbeiten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981200"/>
            <a:ext cx="6400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Textmasterformate durch Klicken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576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336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de-CH"/>
          </a:p>
        </p:txBody>
      </p:sp>
      <p:sp>
        <p:nvSpPr>
          <p:cNvPr id="576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de-CH"/>
          </a:p>
        </p:txBody>
      </p:sp>
      <p:sp>
        <p:nvSpPr>
          <p:cNvPr id="576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DCAD81D-9EF3-4B1D-8293-9F3F1B5D216C}" type="slidenum">
              <a:rPr lang="de-CH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 Rounded MT Bold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 Rounded MT Bold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 Rounded MT Bold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 Rounded MT Bold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 Rounded MT Bold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 Rounded MT Bold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 Rounded MT Bold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 Rounded MT Bold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2697" y="116632"/>
            <a:ext cx="6599544" cy="1588127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6000" kern="0" dirty="0" smtClean="0">
                <a:solidFill>
                  <a:srgbClr val="644636"/>
                </a:solidFill>
                <a:latin typeface="Calibri" pitchFamily="34" charset="0"/>
              </a:rPr>
              <a:t>Wie Treue den Glauben belebt</a:t>
            </a:r>
            <a:endParaRPr lang="de-CH" sz="6000" kern="0" dirty="0">
              <a:solidFill>
                <a:srgbClr val="644636"/>
              </a:solidFill>
              <a:latin typeface="Calibri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403648" y="4005064"/>
            <a:ext cx="5184576" cy="49616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80000"/>
              </a:lnSpc>
              <a:defRPr sz="6000">
                <a:solidFill>
                  <a:srgbClr val="75543F"/>
                </a:solidFill>
                <a:effectLst/>
                <a:latin typeface="Calibri" pitchFamily="34" charset="0"/>
              </a:defRPr>
            </a:lvl1pPr>
            <a:lvl2pPr algn="ctr">
              <a:lnSpc>
                <a:spcPct val="80000"/>
              </a:lnSpc>
              <a:defRPr sz="4000"/>
            </a:lvl2pPr>
            <a:lvl3pPr algn="ctr">
              <a:lnSpc>
                <a:spcPct val="80000"/>
              </a:lnSpc>
              <a:defRPr sz="4000"/>
            </a:lvl3pPr>
            <a:lvl4pPr algn="ctr">
              <a:lnSpc>
                <a:spcPct val="80000"/>
              </a:lnSpc>
              <a:defRPr sz="4000"/>
            </a:lvl4pPr>
            <a:lvl5pPr algn="ctr">
              <a:lnSpc>
                <a:spcPct val="80000"/>
              </a:lnSpc>
              <a:defRPr sz="4000"/>
            </a:lvl5pPr>
            <a:lvl6pPr marL="4572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6pPr>
            <a:lvl7pPr marL="9144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7pPr>
            <a:lvl8pPr marL="13716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8pPr>
            <a:lvl9pPr marL="18288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9pPr>
          </a:lstStyle>
          <a:p>
            <a:pPr marL="0" marR="0" lvl="0" indent="0" algn="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75543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Reihe: Das goldene Kalb 2/2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srgbClr val="75543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79512" y="188640"/>
            <a:ext cx="7776864" cy="2913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 Rounded MT Bold" pitchFamily="34" charset="0"/>
              </a:defRPr>
            </a:lvl2pPr>
            <a:lvl3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 Rounded MT Bold" pitchFamily="34" charset="0"/>
              </a:defRPr>
            </a:lvl3pPr>
            <a:lvl4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 Rounded MT Bold" pitchFamily="34" charset="0"/>
              </a:defRPr>
            </a:lvl4pPr>
            <a:lvl5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 Rounded MT Bold" pitchFamily="34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 Rounded MT Bold" pitchFamily="34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 Rounded MT Bold" pitchFamily="34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 Rounded MT Bold" pitchFamily="34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 Rounded MT Bold" pitchFamily="34" charset="0"/>
              </a:defRPr>
            </a:lvl9pPr>
          </a:lstStyle>
          <a:p>
            <a:pPr algn="l">
              <a:lnSpc>
                <a:spcPts val="4400"/>
              </a:lnSpc>
            </a:pPr>
            <a:r>
              <a:rPr lang="de-CH" sz="3800" kern="1200" dirty="0" smtClean="0">
                <a:solidFill>
                  <a:srgbClr val="75543F"/>
                </a:solidFill>
                <a:latin typeface="Calibri" pitchFamily="34" charset="0"/>
                <a:ea typeface="+mn-ea"/>
                <a:cs typeface="+mn-cs"/>
              </a:rPr>
              <a:t>„Habt ihr vergessen, dass euer Körper ein Tempel des Heiligen Geistes ist? Der Geist, den Gott euch gegeben hat, wohnt in euch, und ihr gehört nicht mehr euch selbst.“</a:t>
            </a:r>
            <a:endParaRPr lang="de-CH" sz="3800" kern="1200" dirty="0">
              <a:solidFill>
                <a:srgbClr val="75543F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131840" y="5301208"/>
            <a:ext cx="5832648" cy="407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80000"/>
              </a:lnSpc>
              <a:defRPr sz="6000">
                <a:solidFill>
                  <a:srgbClr val="75543F"/>
                </a:solidFill>
                <a:effectLst/>
                <a:latin typeface="Calibri" pitchFamily="34" charset="0"/>
              </a:defRPr>
            </a:lvl1pPr>
            <a:lvl2pPr algn="ctr">
              <a:lnSpc>
                <a:spcPct val="80000"/>
              </a:lnSpc>
              <a:defRPr sz="4000"/>
            </a:lvl2pPr>
            <a:lvl3pPr algn="ctr">
              <a:lnSpc>
                <a:spcPct val="80000"/>
              </a:lnSpc>
              <a:defRPr sz="4000"/>
            </a:lvl3pPr>
            <a:lvl4pPr algn="ctr">
              <a:lnSpc>
                <a:spcPct val="80000"/>
              </a:lnSpc>
              <a:defRPr sz="4000"/>
            </a:lvl4pPr>
            <a:lvl5pPr algn="ctr">
              <a:lnSpc>
                <a:spcPct val="80000"/>
              </a:lnSpc>
              <a:defRPr sz="4000"/>
            </a:lvl5pPr>
            <a:lvl6pPr marL="4572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6pPr>
            <a:lvl7pPr marL="9144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7pPr>
            <a:lvl8pPr marL="13716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8pPr>
            <a:lvl9pPr marL="18288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9pPr>
          </a:lstStyle>
          <a:p>
            <a:r>
              <a:rPr lang="de-DE" sz="2500" dirty="0" smtClean="0"/>
              <a:t>1.Korinther-Brief 6,19</a:t>
            </a:r>
            <a:endParaRPr lang="de-DE" sz="25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187624" y="6597352"/>
            <a:ext cx="5832648" cy="243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80000"/>
              </a:lnSpc>
              <a:defRPr sz="6000">
                <a:solidFill>
                  <a:srgbClr val="75543F"/>
                </a:solidFill>
                <a:effectLst/>
                <a:latin typeface="Calibri" pitchFamily="34" charset="0"/>
              </a:defRPr>
            </a:lvl1pPr>
            <a:lvl2pPr algn="ctr">
              <a:lnSpc>
                <a:spcPct val="80000"/>
              </a:lnSpc>
              <a:defRPr sz="4000"/>
            </a:lvl2pPr>
            <a:lvl3pPr algn="ctr">
              <a:lnSpc>
                <a:spcPct val="80000"/>
              </a:lnSpc>
              <a:defRPr sz="4000"/>
            </a:lvl3pPr>
            <a:lvl4pPr algn="ctr">
              <a:lnSpc>
                <a:spcPct val="80000"/>
              </a:lnSpc>
              <a:defRPr sz="4000"/>
            </a:lvl4pPr>
            <a:lvl5pPr algn="ctr">
              <a:lnSpc>
                <a:spcPct val="80000"/>
              </a:lnSpc>
              <a:defRPr sz="4000"/>
            </a:lvl5pPr>
            <a:lvl6pPr marL="4572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6pPr>
            <a:lvl7pPr marL="9144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7pPr>
            <a:lvl8pPr marL="13716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8pPr>
            <a:lvl9pPr marL="18288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9pPr>
          </a:lstStyle>
          <a:p>
            <a:pPr algn="l"/>
            <a:r>
              <a:rPr lang="de-DE" sz="1200" dirty="0" smtClean="0"/>
              <a:t>Das goldene Kalb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2479917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51519" y="1268760"/>
            <a:ext cx="8748713" cy="647550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kern="0" dirty="0" smtClean="0">
                <a:solidFill>
                  <a:srgbClr val="644636"/>
                </a:solidFill>
                <a:latin typeface="Calibri" pitchFamily="34" charset="0"/>
              </a:rPr>
              <a:t>I. Wir können nicht mehr Warten!</a:t>
            </a:r>
            <a:endParaRPr lang="de-CH" kern="0" dirty="0">
              <a:solidFill>
                <a:srgbClr val="644636"/>
              </a:solidFill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87624" y="6597352"/>
            <a:ext cx="5832648" cy="24378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80000"/>
              </a:lnSpc>
              <a:defRPr sz="6000">
                <a:solidFill>
                  <a:srgbClr val="75543F"/>
                </a:solidFill>
                <a:effectLst/>
                <a:latin typeface="Calibri" pitchFamily="34" charset="0"/>
              </a:defRPr>
            </a:lvl1pPr>
            <a:lvl2pPr algn="ctr">
              <a:lnSpc>
                <a:spcPct val="80000"/>
              </a:lnSpc>
              <a:defRPr sz="4000"/>
            </a:lvl2pPr>
            <a:lvl3pPr algn="ctr">
              <a:lnSpc>
                <a:spcPct val="80000"/>
              </a:lnSpc>
              <a:defRPr sz="4000"/>
            </a:lvl3pPr>
            <a:lvl4pPr algn="ctr">
              <a:lnSpc>
                <a:spcPct val="80000"/>
              </a:lnSpc>
              <a:defRPr sz="4000"/>
            </a:lvl4pPr>
            <a:lvl5pPr algn="ctr">
              <a:lnSpc>
                <a:spcPct val="80000"/>
              </a:lnSpc>
              <a:defRPr sz="4000"/>
            </a:lvl5pPr>
            <a:lvl6pPr marL="4572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6pPr>
            <a:lvl7pPr marL="9144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7pPr>
            <a:lvl8pPr marL="13716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8pPr>
            <a:lvl9pPr marL="18288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9pPr>
          </a:lstStyle>
          <a:p>
            <a:pPr marL="0" marR="0" lvl="0" indent="0" algn="l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75543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Das goldene Kalb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75543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51520" y="1196752"/>
            <a:ext cx="8748713" cy="647550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kern="0" dirty="0" smtClean="0">
                <a:solidFill>
                  <a:srgbClr val="644636"/>
                </a:solidFill>
                <a:latin typeface="Calibri" pitchFamily="34" charset="0"/>
              </a:rPr>
              <a:t>II. Wir müssen etwas unternehmen!</a:t>
            </a:r>
            <a:endParaRPr lang="de-CH" kern="0" dirty="0">
              <a:solidFill>
                <a:srgbClr val="644636"/>
              </a:solidFill>
              <a:latin typeface="Calibri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87624" y="6597352"/>
            <a:ext cx="5832648" cy="24378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80000"/>
              </a:lnSpc>
              <a:defRPr sz="6000">
                <a:solidFill>
                  <a:srgbClr val="75543F"/>
                </a:solidFill>
                <a:effectLst/>
                <a:latin typeface="Calibri" pitchFamily="34" charset="0"/>
              </a:defRPr>
            </a:lvl1pPr>
            <a:lvl2pPr algn="ctr">
              <a:lnSpc>
                <a:spcPct val="80000"/>
              </a:lnSpc>
              <a:defRPr sz="4000"/>
            </a:lvl2pPr>
            <a:lvl3pPr algn="ctr">
              <a:lnSpc>
                <a:spcPct val="80000"/>
              </a:lnSpc>
              <a:defRPr sz="4000"/>
            </a:lvl3pPr>
            <a:lvl4pPr algn="ctr">
              <a:lnSpc>
                <a:spcPct val="80000"/>
              </a:lnSpc>
              <a:defRPr sz="4000"/>
            </a:lvl4pPr>
            <a:lvl5pPr algn="ctr">
              <a:lnSpc>
                <a:spcPct val="80000"/>
              </a:lnSpc>
              <a:defRPr sz="4000"/>
            </a:lvl5pPr>
            <a:lvl6pPr marL="4572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6pPr>
            <a:lvl7pPr marL="9144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7pPr>
            <a:lvl8pPr marL="13716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8pPr>
            <a:lvl9pPr marL="18288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9pPr>
          </a:lstStyle>
          <a:p>
            <a:pPr marL="0" marR="0" lvl="0" indent="0" algn="l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75543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Das goldene Kalb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75543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9101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51520" y="1196752"/>
            <a:ext cx="8748713" cy="647550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kern="0" dirty="0" smtClean="0">
                <a:solidFill>
                  <a:srgbClr val="644636"/>
                </a:solidFill>
                <a:latin typeface="Calibri" pitchFamily="34" charset="0"/>
              </a:rPr>
              <a:t>III. Wir bleiben irgendwie religiös!</a:t>
            </a:r>
            <a:endParaRPr lang="de-CH" kern="0" dirty="0">
              <a:solidFill>
                <a:srgbClr val="644636"/>
              </a:solidFill>
              <a:latin typeface="Calibri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87624" y="6597352"/>
            <a:ext cx="5832648" cy="24378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80000"/>
              </a:lnSpc>
              <a:defRPr sz="6000">
                <a:solidFill>
                  <a:srgbClr val="75543F"/>
                </a:solidFill>
                <a:effectLst/>
                <a:latin typeface="Calibri" pitchFamily="34" charset="0"/>
              </a:defRPr>
            </a:lvl1pPr>
            <a:lvl2pPr algn="ctr">
              <a:lnSpc>
                <a:spcPct val="80000"/>
              </a:lnSpc>
              <a:defRPr sz="4000"/>
            </a:lvl2pPr>
            <a:lvl3pPr algn="ctr">
              <a:lnSpc>
                <a:spcPct val="80000"/>
              </a:lnSpc>
              <a:defRPr sz="4000"/>
            </a:lvl3pPr>
            <a:lvl4pPr algn="ctr">
              <a:lnSpc>
                <a:spcPct val="80000"/>
              </a:lnSpc>
              <a:defRPr sz="4000"/>
            </a:lvl4pPr>
            <a:lvl5pPr algn="ctr">
              <a:lnSpc>
                <a:spcPct val="80000"/>
              </a:lnSpc>
              <a:defRPr sz="4000"/>
            </a:lvl5pPr>
            <a:lvl6pPr marL="4572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6pPr>
            <a:lvl7pPr marL="9144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7pPr>
            <a:lvl8pPr marL="13716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8pPr>
            <a:lvl9pPr marL="18288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9pPr>
          </a:lstStyle>
          <a:p>
            <a:pPr marL="0" marR="0" lvl="0" indent="0" algn="l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75543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Das goldene Kalb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75543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084349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620688"/>
            <a:ext cx="7560840" cy="849463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l"/>
            <a:r>
              <a:rPr lang="de-DE" sz="6000" dirty="0" smtClean="0">
                <a:solidFill>
                  <a:srgbClr val="644636"/>
                </a:solidFill>
                <a:effectLst/>
                <a:latin typeface="Calibri" pitchFamily="34" charset="0"/>
              </a:rPr>
              <a:t>Schlussgedanke</a:t>
            </a:r>
            <a:endParaRPr lang="de-CH" sz="6000" dirty="0">
              <a:solidFill>
                <a:srgbClr val="644636"/>
              </a:solidFill>
              <a:effectLst/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87624" y="6597352"/>
            <a:ext cx="5832648" cy="24378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80000"/>
              </a:lnSpc>
              <a:defRPr sz="6000">
                <a:solidFill>
                  <a:srgbClr val="75543F"/>
                </a:solidFill>
                <a:effectLst/>
                <a:latin typeface="Calibri" pitchFamily="34" charset="0"/>
              </a:defRPr>
            </a:lvl1pPr>
            <a:lvl2pPr algn="ctr">
              <a:lnSpc>
                <a:spcPct val="80000"/>
              </a:lnSpc>
              <a:defRPr sz="4000"/>
            </a:lvl2pPr>
            <a:lvl3pPr algn="ctr">
              <a:lnSpc>
                <a:spcPct val="80000"/>
              </a:lnSpc>
              <a:defRPr sz="4000"/>
            </a:lvl3pPr>
            <a:lvl4pPr algn="ctr">
              <a:lnSpc>
                <a:spcPct val="80000"/>
              </a:lnSpc>
              <a:defRPr sz="4000"/>
            </a:lvl4pPr>
            <a:lvl5pPr algn="ctr">
              <a:lnSpc>
                <a:spcPct val="80000"/>
              </a:lnSpc>
              <a:defRPr sz="4000"/>
            </a:lvl5pPr>
            <a:lvl6pPr marL="4572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6pPr>
            <a:lvl7pPr marL="9144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7pPr>
            <a:lvl8pPr marL="13716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8pPr>
            <a:lvl9pPr marL="18288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9pPr>
          </a:lstStyle>
          <a:p>
            <a:pPr marL="0" marR="0" lvl="0" indent="0" algn="l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75543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Das goldene Kalb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75543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187624" y="6597352"/>
            <a:ext cx="5832648" cy="24378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80000"/>
              </a:lnSpc>
              <a:defRPr sz="6000">
                <a:solidFill>
                  <a:srgbClr val="75543F"/>
                </a:solidFill>
                <a:effectLst/>
                <a:latin typeface="Calibri" pitchFamily="34" charset="0"/>
              </a:defRPr>
            </a:lvl1pPr>
            <a:lvl2pPr algn="ctr">
              <a:lnSpc>
                <a:spcPct val="80000"/>
              </a:lnSpc>
              <a:defRPr sz="4000"/>
            </a:lvl2pPr>
            <a:lvl3pPr algn="ctr">
              <a:lnSpc>
                <a:spcPct val="80000"/>
              </a:lnSpc>
              <a:defRPr sz="4000"/>
            </a:lvl3pPr>
            <a:lvl4pPr algn="ctr">
              <a:lnSpc>
                <a:spcPct val="80000"/>
              </a:lnSpc>
              <a:defRPr sz="4000"/>
            </a:lvl4pPr>
            <a:lvl5pPr algn="ctr">
              <a:lnSpc>
                <a:spcPct val="80000"/>
              </a:lnSpc>
              <a:defRPr sz="4000"/>
            </a:lvl5pPr>
            <a:lvl6pPr marL="4572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6pPr>
            <a:lvl7pPr marL="9144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7pPr>
            <a:lvl8pPr marL="13716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8pPr>
            <a:lvl9pPr marL="182880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/>
            </a:lvl9pPr>
          </a:lstStyle>
          <a:p>
            <a:pPr marL="0" marR="0" lvl="0" indent="0" algn="l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75543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Das goldene Kalb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75543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072134">
  <a:themeElements>
    <a:clrScheme name="01072134 5">
      <a:dk1>
        <a:srgbClr val="336699"/>
      </a:dk1>
      <a:lt1>
        <a:srgbClr val="EBF1F7"/>
      </a:lt1>
      <a:dk2>
        <a:srgbClr val="5F5F5F"/>
      </a:dk2>
      <a:lt2>
        <a:srgbClr val="005A58"/>
      </a:lt2>
      <a:accent1>
        <a:srgbClr val="B2C7D6"/>
      </a:accent1>
      <a:accent2>
        <a:srgbClr val="698CCB"/>
      </a:accent2>
      <a:accent3>
        <a:srgbClr val="F3F7FA"/>
      </a:accent3>
      <a:accent4>
        <a:srgbClr val="2A5682"/>
      </a:accent4>
      <a:accent5>
        <a:srgbClr val="D5E0E8"/>
      </a:accent5>
      <a:accent6>
        <a:srgbClr val="5E7EB8"/>
      </a:accent6>
      <a:hlink>
        <a:srgbClr val="DFEFFF"/>
      </a:hlink>
      <a:folHlink>
        <a:srgbClr val="003399"/>
      </a:folHlink>
    </a:clrScheme>
    <a:fontScheme name="01072134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00000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00000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1072134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34 2">
        <a:dk1>
          <a:srgbClr val="006699"/>
        </a:dk1>
        <a:lt1>
          <a:srgbClr val="FFFFFF"/>
        </a:lt1>
        <a:dk2>
          <a:srgbClr val="000000"/>
        </a:dk2>
        <a:lt2>
          <a:srgbClr val="808080"/>
        </a:lt2>
        <a:accent1>
          <a:srgbClr val="B1CFE7"/>
        </a:accent1>
        <a:accent2>
          <a:srgbClr val="CCCCFF"/>
        </a:accent2>
        <a:accent3>
          <a:srgbClr val="FFFFFF"/>
        </a:accent3>
        <a:accent4>
          <a:srgbClr val="005682"/>
        </a:accent4>
        <a:accent5>
          <a:srgbClr val="D5E4F1"/>
        </a:accent5>
        <a:accent6>
          <a:srgbClr val="B9B9E7"/>
        </a:accent6>
        <a:hlink>
          <a:srgbClr val="4274BE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34 3">
        <a:dk1>
          <a:srgbClr val="003366"/>
        </a:dk1>
        <a:lt1>
          <a:srgbClr val="DEF6F1"/>
        </a:lt1>
        <a:dk2>
          <a:srgbClr val="003366"/>
        </a:dk2>
        <a:lt2>
          <a:srgbClr val="969696"/>
        </a:lt2>
        <a:accent1>
          <a:srgbClr val="FFFFFF"/>
        </a:accent1>
        <a:accent2>
          <a:srgbClr val="9CCAF0"/>
        </a:accent2>
        <a:accent3>
          <a:srgbClr val="ECFAF7"/>
        </a:accent3>
        <a:accent4>
          <a:srgbClr val="002A56"/>
        </a:accent4>
        <a:accent5>
          <a:srgbClr val="FFFFFF"/>
        </a:accent5>
        <a:accent6>
          <a:srgbClr val="8DB7D9"/>
        </a:accent6>
        <a:hlink>
          <a:srgbClr val="0066CC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34 4">
        <a:dk1>
          <a:srgbClr val="003366"/>
        </a:dk1>
        <a:lt1>
          <a:srgbClr val="FFFFD9"/>
        </a:lt1>
        <a:dk2>
          <a:srgbClr val="336699"/>
        </a:dk2>
        <a:lt2>
          <a:srgbClr val="777777"/>
        </a:lt2>
        <a:accent1>
          <a:srgbClr val="ECF9FE"/>
        </a:accent1>
        <a:accent2>
          <a:srgbClr val="2569A7"/>
        </a:accent2>
        <a:accent3>
          <a:srgbClr val="FFFFE9"/>
        </a:accent3>
        <a:accent4>
          <a:srgbClr val="002A56"/>
        </a:accent4>
        <a:accent5>
          <a:srgbClr val="F4FBFE"/>
        </a:accent5>
        <a:accent6>
          <a:srgbClr val="205E97"/>
        </a:accent6>
        <a:hlink>
          <a:srgbClr val="0099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34 5">
        <a:dk1>
          <a:srgbClr val="336699"/>
        </a:dk1>
        <a:lt1>
          <a:srgbClr val="EBF1F7"/>
        </a:lt1>
        <a:dk2>
          <a:srgbClr val="5F5F5F"/>
        </a:dk2>
        <a:lt2>
          <a:srgbClr val="005A58"/>
        </a:lt2>
        <a:accent1>
          <a:srgbClr val="B2C7D6"/>
        </a:accent1>
        <a:accent2>
          <a:srgbClr val="698CCB"/>
        </a:accent2>
        <a:accent3>
          <a:srgbClr val="F3F7FA"/>
        </a:accent3>
        <a:accent4>
          <a:srgbClr val="2A5682"/>
        </a:accent4>
        <a:accent5>
          <a:srgbClr val="D5E0E8"/>
        </a:accent5>
        <a:accent6>
          <a:srgbClr val="5E7EB8"/>
        </a:accent6>
        <a:hlink>
          <a:srgbClr val="DFEFFF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34 6">
        <a:dk1>
          <a:srgbClr val="005A58"/>
        </a:dk1>
        <a:lt1>
          <a:srgbClr val="006699"/>
        </a:lt1>
        <a:dk2>
          <a:srgbClr val="0058B8"/>
        </a:dk2>
        <a:lt2>
          <a:srgbClr val="336699"/>
        </a:lt2>
        <a:accent1>
          <a:srgbClr val="98BED8"/>
        </a:accent1>
        <a:accent2>
          <a:srgbClr val="6D6FC7"/>
        </a:accent2>
        <a:accent3>
          <a:srgbClr val="AAB4D8"/>
        </a:accent3>
        <a:accent4>
          <a:srgbClr val="005682"/>
        </a:accent4>
        <a:accent5>
          <a:srgbClr val="CADBE9"/>
        </a:accent5>
        <a:accent6>
          <a:srgbClr val="6264B4"/>
        </a:accent6>
        <a:hlink>
          <a:srgbClr val="CCECFF"/>
        </a:hlink>
        <a:folHlink>
          <a:srgbClr val="00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34 7">
        <a:dk1>
          <a:srgbClr val="336699"/>
        </a:dk1>
        <a:lt1>
          <a:srgbClr val="C0C0C0"/>
        </a:lt1>
        <a:dk2>
          <a:srgbClr val="49718D"/>
        </a:dk2>
        <a:lt2>
          <a:srgbClr val="5C1F00"/>
        </a:lt2>
        <a:accent1>
          <a:srgbClr val="DDDDDD"/>
        </a:accent1>
        <a:accent2>
          <a:srgbClr val="BE7960"/>
        </a:accent2>
        <a:accent3>
          <a:srgbClr val="DCDCDC"/>
        </a:accent3>
        <a:accent4>
          <a:srgbClr val="2A5682"/>
        </a:accent4>
        <a:accent5>
          <a:srgbClr val="EBEBEB"/>
        </a:accent5>
        <a:accent6>
          <a:srgbClr val="AC6D56"/>
        </a:accent6>
        <a:hlink>
          <a:srgbClr val="65A0BD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34 8">
        <a:dk1>
          <a:srgbClr val="336699"/>
        </a:dk1>
        <a:lt1>
          <a:srgbClr val="0099CC"/>
        </a:lt1>
        <a:dk2>
          <a:srgbClr val="000066"/>
        </a:dk2>
        <a:lt2>
          <a:srgbClr val="336699"/>
        </a:lt2>
        <a:accent1>
          <a:srgbClr val="336699"/>
        </a:accent1>
        <a:accent2>
          <a:srgbClr val="DDDDDD"/>
        </a:accent2>
        <a:accent3>
          <a:srgbClr val="AAAAB8"/>
        </a:accent3>
        <a:accent4>
          <a:srgbClr val="0082AE"/>
        </a:accent4>
        <a:accent5>
          <a:srgbClr val="ADB8CA"/>
        </a:accent5>
        <a:accent6>
          <a:srgbClr val="C8C8C8"/>
        </a:accent6>
        <a:hlink>
          <a:srgbClr val="7AC3EC"/>
        </a:hlink>
        <a:folHlink>
          <a:srgbClr val="D7EA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34 9">
        <a:dk1>
          <a:srgbClr val="2846A4"/>
        </a:dk1>
        <a:lt1>
          <a:srgbClr val="566272"/>
        </a:lt1>
        <a:dk2>
          <a:srgbClr val="004B70"/>
        </a:dk2>
        <a:lt2>
          <a:srgbClr val="777777"/>
        </a:lt2>
        <a:accent1>
          <a:srgbClr val="9CA5AA"/>
        </a:accent1>
        <a:accent2>
          <a:srgbClr val="88B2D2"/>
        </a:accent2>
        <a:accent3>
          <a:srgbClr val="B4B7BC"/>
        </a:accent3>
        <a:accent4>
          <a:srgbClr val="213A8B"/>
        </a:accent4>
        <a:accent5>
          <a:srgbClr val="CBCFD2"/>
        </a:accent5>
        <a:accent6>
          <a:srgbClr val="7BA1BE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34 10">
        <a:dk1>
          <a:srgbClr val="003366"/>
        </a:dk1>
        <a:lt1>
          <a:srgbClr val="FFFFFF"/>
        </a:lt1>
        <a:dk2>
          <a:srgbClr val="003366"/>
        </a:dk2>
        <a:lt2>
          <a:srgbClr val="808080"/>
        </a:lt2>
        <a:accent1>
          <a:srgbClr val="B7D6E7"/>
        </a:accent1>
        <a:accent2>
          <a:srgbClr val="24446A"/>
        </a:accent2>
        <a:accent3>
          <a:srgbClr val="FFFFFF"/>
        </a:accent3>
        <a:accent4>
          <a:srgbClr val="002A56"/>
        </a:accent4>
        <a:accent5>
          <a:srgbClr val="D8E8F1"/>
        </a:accent5>
        <a:accent6>
          <a:srgbClr val="203D5F"/>
        </a:accent6>
        <a:hlink>
          <a:srgbClr val="518FB1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34 11">
        <a:dk1>
          <a:srgbClr val="336699"/>
        </a:dk1>
        <a:lt1>
          <a:srgbClr val="FFFFFF"/>
        </a:lt1>
        <a:dk2>
          <a:srgbClr val="003399"/>
        </a:dk2>
        <a:lt2>
          <a:srgbClr val="969696"/>
        </a:lt2>
        <a:accent1>
          <a:srgbClr val="CCECFF"/>
        </a:accent1>
        <a:accent2>
          <a:srgbClr val="6A90BA"/>
        </a:accent2>
        <a:accent3>
          <a:srgbClr val="FFFFFF"/>
        </a:accent3>
        <a:accent4>
          <a:srgbClr val="2A5682"/>
        </a:accent4>
        <a:accent5>
          <a:srgbClr val="E2F4FF"/>
        </a:accent5>
        <a:accent6>
          <a:srgbClr val="5F82A8"/>
        </a:accent6>
        <a:hlink>
          <a:srgbClr val="CC3300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34 12">
        <a:dk1>
          <a:srgbClr val="4D4D4D"/>
        </a:dk1>
        <a:lt1>
          <a:srgbClr val="666699"/>
        </a:lt1>
        <a:dk2>
          <a:srgbClr val="36587E"/>
        </a:dk2>
        <a:lt2>
          <a:srgbClr val="3E3E5C"/>
        </a:lt2>
        <a:accent1>
          <a:srgbClr val="90AFCC"/>
        </a:accent1>
        <a:accent2>
          <a:srgbClr val="2170AB"/>
        </a:accent2>
        <a:accent3>
          <a:srgbClr val="B8B8CA"/>
        </a:accent3>
        <a:accent4>
          <a:srgbClr val="404040"/>
        </a:accent4>
        <a:accent5>
          <a:srgbClr val="C6D4E2"/>
        </a:accent5>
        <a:accent6>
          <a:srgbClr val="1D659B"/>
        </a:accent6>
        <a:hlink>
          <a:srgbClr val="A8CCF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34 13">
        <a:dk1>
          <a:srgbClr val="2D5C8B"/>
        </a:dk1>
        <a:lt1>
          <a:srgbClr val="E0EAF4"/>
        </a:lt1>
        <a:dk2>
          <a:srgbClr val="35648B"/>
        </a:dk2>
        <a:lt2>
          <a:srgbClr val="2D2015"/>
        </a:lt2>
        <a:accent1>
          <a:srgbClr val="92A4B0"/>
        </a:accent1>
        <a:accent2>
          <a:srgbClr val="8F5F2F"/>
        </a:accent2>
        <a:accent3>
          <a:srgbClr val="EDF3F8"/>
        </a:accent3>
        <a:accent4>
          <a:srgbClr val="254D76"/>
        </a:accent4>
        <a:accent5>
          <a:srgbClr val="C7CFD4"/>
        </a:accent5>
        <a:accent6>
          <a:srgbClr val="81552A"/>
        </a:accent6>
        <a:hlink>
          <a:srgbClr val="EADF7A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01072134">
  <a:themeElements>
    <a:clrScheme name="1_01072134 5">
      <a:dk1>
        <a:srgbClr val="336699"/>
      </a:dk1>
      <a:lt1>
        <a:srgbClr val="EBF1F7"/>
      </a:lt1>
      <a:dk2>
        <a:srgbClr val="5F5F5F"/>
      </a:dk2>
      <a:lt2>
        <a:srgbClr val="005A58"/>
      </a:lt2>
      <a:accent1>
        <a:srgbClr val="B2C7D6"/>
      </a:accent1>
      <a:accent2>
        <a:srgbClr val="698CCB"/>
      </a:accent2>
      <a:accent3>
        <a:srgbClr val="F3F7FA"/>
      </a:accent3>
      <a:accent4>
        <a:srgbClr val="2A5682"/>
      </a:accent4>
      <a:accent5>
        <a:srgbClr val="D5E0E8"/>
      </a:accent5>
      <a:accent6>
        <a:srgbClr val="5E7EB8"/>
      </a:accent6>
      <a:hlink>
        <a:srgbClr val="DFEFFF"/>
      </a:hlink>
      <a:folHlink>
        <a:srgbClr val="003399"/>
      </a:folHlink>
    </a:clrScheme>
    <a:fontScheme name="1_01072134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00000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00000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01072134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01072134 2">
        <a:dk1>
          <a:srgbClr val="006699"/>
        </a:dk1>
        <a:lt1>
          <a:srgbClr val="FFFFFF"/>
        </a:lt1>
        <a:dk2>
          <a:srgbClr val="000000"/>
        </a:dk2>
        <a:lt2>
          <a:srgbClr val="808080"/>
        </a:lt2>
        <a:accent1>
          <a:srgbClr val="B1CFE7"/>
        </a:accent1>
        <a:accent2>
          <a:srgbClr val="CCCCFF"/>
        </a:accent2>
        <a:accent3>
          <a:srgbClr val="FFFFFF"/>
        </a:accent3>
        <a:accent4>
          <a:srgbClr val="005682"/>
        </a:accent4>
        <a:accent5>
          <a:srgbClr val="D5E4F1"/>
        </a:accent5>
        <a:accent6>
          <a:srgbClr val="B9B9E7"/>
        </a:accent6>
        <a:hlink>
          <a:srgbClr val="4274BE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01072134 3">
        <a:dk1>
          <a:srgbClr val="003366"/>
        </a:dk1>
        <a:lt1>
          <a:srgbClr val="DEF6F1"/>
        </a:lt1>
        <a:dk2>
          <a:srgbClr val="003366"/>
        </a:dk2>
        <a:lt2>
          <a:srgbClr val="969696"/>
        </a:lt2>
        <a:accent1>
          <a:srgbClr val="FFFFFF"/>
        </a:accent1>
        <a:accent2>
          <a:srgbClr val="9CCAF0"/>
        </a:accent2>
        <a:accent3>
          <a:srgbClr val="ECFAF7"/>
        </a:accent3>
        <a:accent4>
          <a:srgbClr val="002A56"/>
        </a:accent4>
        <a:accent5>
          <a:srgbClr val="FFFFFF"/>
        </a:accent5>
        <a:accent6>
          <a:srgbClr val="8DB7D9"/>
        </a:accent6>
        <a:hlink>
          <a:srgbClr val="0066CC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01072134 4">
        <a:dk1>
          <a:srgbClr val="003366"/>
        </a:dk1>
        <a:lt1>
          <a:srgbClr val="FFFFD9"/>
        </a:lt1>
        <a:dk2>
          <a:srgbClr val="336699"/>
        </a:dk2>
        <a:lt2>
          <a:srgbClr val="777777"/>
        </a:lt2>
        <a:accent1>
          <a:srgbClr val="ECF9FE"/>
        </a:accent1>
        <a:accent2>
          <a:srgbClr val="2569A7"/>
        </a:accent2>
        <a:accent3>
          <a:srgbClr val="FFFFE9"/>
        </a:accent3>
        <a:accent4>
          <a:srgbClr val="002A56"/>
        </a:accent4>
        <a:accent5>
          <a:srgbClr val="F4FBFE"/>
        </a:accent5>
        <a:accent6>
          <a:srgbClr val="205E97"/>
        </a:accent6>
        <a:hlink>
          <a:srgbClr val="0099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01072134 5">
        <a:dk1>
          <a:srgbClr val="336699"/>
        </a:dk1>
        <a:lt1>
          <a:srgbClr val="EBF1F7"/>
        </a:lt1>
        <a:dk2>
          <a:srgbClr val="5F5F5F"/>
        </a:dk2>
        <a:lt2>
          <a:srgbClr val="005A58"/>
        </a:lt2>
        <a:accent1>
          <a:srgbClr val="B2C7D6"/>
        </a:accent1>
        <a:accent2>
          <a:srgbClr val="698CCB"/>
        </a:accent2>
        <a:accent3>
          <a:srgbClr val="F3F7FA"/>
        </a:accent3>
        <a:accent4>
          <a:srgbClr val="2A5682"/>
        </a:accent4>
        <a:accent5>
          <a:srgbClr val="D5E0E8"/>
        </a:accent5>
        <a:accent6>
          <a:srgbClr val="5E7EB8"/>
        </a:accent6>
        <a:hlink>
          <a:srgbClr val="DFEFFF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01072134 6">
        <a:dk1>
          <a:srgbClr val="005A58"/>
        </a:dk1>
        <a:lt1>
          <a:srgbClr val="006699"/>
        </a:lt1>
        <a:dk2>
          <a:srgbClr val="0058B8"/>
        </a:dk2>
        <a:lt2>
          <a:srgbClr val="336699"/>
        </a:lt2>
        <a:accent1>
          <a:srgbClr val="98BED8"/>
        </a:accent1>
        <a:accent2>
          <a:srgbClr val="6D6FC7"/>
        </a:accent2>
        <a:accent3>
          <a:srgbClr val="AAB4D8"/>
        </a:accent3>
        <a:accent4>
          <a:srgbClr val="005682"/>
        </a:accent4>
        <a:accent5>
          <a:srgbClr val="CADBE9"/>
        </a:accent5>
        <a:accent6>
          <a:srgbClr val="6264B4"/>
        </a:accent6>
        <a:hlink>
          <a:srgbClr val="CCECFF"/>
        </a:hlink>
        <a:folHlink>
          <a:srgbClr val="00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01072134 7">
        <a:dk1>
          <a:srgbClr val="336699"/>
        </a:dk1>
        <a:lt1>
          <a:srgbClr val="C0C0C0"/>
        </a:lt1>
        <a:dk2>
          <a:srgbClr val="49718D"/>
        </a:dk2>
        <a:lt2>
          <a:srgbClr val="5C1F00"/>
        </a:lt2>
        <a:accent1>
          <a:srgbClr val="DDDDDD"/>
        </a:accent1>
        <a:accent2>
          <a:srgbClr val="BE7960"/>
        </a:accent2>
        <a:accent3>
          <a:srgbClr val="DCDCDC"/>
        </a:accent3>
        <a:accent4>
          <a:srgbClr val="2A5682"/>
        </a:accent4>
        <a:accent5>
          <a:srgbClr val="EBEBEB"/>
        </a:accent5>
        <a:accent6>
          <a:srgbClr val="AC6D56"/>
        </a:accent6>
        <a:hlink>
          <a:srgbClr val="65A0BD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01072134 8">
        <a:dk1>
          <a:srgbClr val="336699"/>
        </a:dk1>
        <a:lt1>
          <a:srgbClr val="0099CC"/>
        </a:lt1>
        <a:dk2>
          <a:srgbClr val="000066"/>
        </a:dk2>
        <a:lt2>
          <a:srgbClr val="336699"/>
        </a:lt2>
        <a:accent1>
          <a:srgbClr val="336699"/>
        </a:accent1>
        <a:accent2>
          <a:srgbClr val="DDDDDD"/>
        </a:accent2>
        <a:accent3>
          <a:srgbClr val="AAAAB8"/>
        </a:accent3>
        <a:accent4>
          <a:srgbClr val="0082AE"/>
        </a:accent4>
        <a:accent5>
          <a:srgbClr val="ADB8CA"/>
        </a:accent5>
        <a:accent6>
          <a:srgbClr val="C8C8C8"/>
        </a:accent6>
        <a:hlink>
          <a:srgbClr val="7AC3EC"/>
        </a:hlink>
        <a:folHlink>
          <a:srgbClr val="D7EA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01072134 9">
        <a:dk1>
          <a:srgbClr val="2846A4"/>
        </a:dk1>
        <a:lt1>
          <a:srgbClr val="566272"/>
        </a:lt1>
        <a:dk2>
          <a:srgbClr val="004B70"/>
        </a:dk2>
        <a:lt2>
          <a:srgbClr val="777777"/>
        </a:lt2>
        <a:accent1>
          <a:srgbClr val="9CA5AA"/>
        </a:accent1>
        <a:accent2>
          <a:srgbClr val="88B2D2"/>
        </a:accent2>
        <a:accent3>
          <a:srgbClr val="B4B7BC"/>
        </a:accent3>
        <a:accent4>
          <a:srgbClr val="213A8B"/>
        </a:accent4>
        <a:accent5>
          <a:srgbClr val="CBCFD2"/>
        </a:accent5>
        <a:accent6>
          <a:srgbClr val="7BA1BE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01072134 10">
        <a:dk1>
          <a:srgbClr val="003366"/>
        </a:dk1>
        <a:lt1>
          <a:srgbClr val="FFFFFF"/>
        </a:lt1>
        <a:dk2>
          <a:srgbClr val="003366"/>
        </a:dk2>
        <a:lt2>
          <a:srgbClr val="808080"/>
        </a:lt2>
        <a:accent1>
          <a:srgbClr val="B7D6E7"/>
        </a:accent1>
        <a:accent2>
          <a:srgbClr val="24446A"/>
        </a:accent2>
        <a:accent3>
          <a:srgbClr val="FFFFFF"/>
        </a:accent3>
        <a:accent4>
          <a:srgbClr val="002A56"/>
        </a:accent4>
        <a:accent5>
          <a:srgbClr val="D8E8F1"/>
        </a:accent5>
        <a:accent6>
          <a:srgbClr val="203D5F"/>
        </a:accent6>
        <a:hlink>
          <a:srgbClr val="518FB1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01072134 11">
        <a:dk1>
          <a:srgbClr val="336699"/>
        </a:dk1>
        <a:lt1>
          <a:srgbClr val="FFFFFF"/>
        </a:lt1>
        <a:dk2>
          <a:srgbClr val="003399"/>
        </a:dk2>
        <a:lt2>
          <a:srgbClr val="969696"/>
        </a:lt2>
        <a:accent1>
          <a:srgbClr val="CCECFF"/>
        </a:accent1>
        <a:accent2>
          <a:srgbClr val="6A90BA"/>
        </a:accent2>
        <a:accent3>
          <a:srgbClr val="FFFFFF"/>
        </a:accent3>
        <a:accent4>
          <a:srgbClr val="2A5682"/>
        </a:accent4>
        <a:accent5>
          <a:srgbClr val="E2F4FF"/>
        </a:accent5>
        <a:accent6>
          <a:srgbClr val="5F82A8"/>
        </a:accent6>
        <a:hlink>
          <a:srgbClr val="CC3300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01072134 12">
        <a:dk1>
          <a:srgbClr val="4D4D4D"/>
        </a:dk1>
        <a:lt1>
          <a:srgbClr val="666699"/>
        </a:lt1>
        <a:dk2>
          <a:srgbClr val="36587E"/>
        </a:dk2>
        <a:lt2>
          <a:srgbClr val="3E3E5C"/>
        </a:lt2>
        <a:accent1>
          <a:srgbClr val="90AFCC"/>
        </a:accent1>
        <a:accent2>
          <a:srgbClr val="2170AB"/>
        </a:accent2>
        <a:accent3>
          <a:srgbClr val="B8B8CA"/>
        </a:accent3>
        <a:accent4>
          <a:srgbClr val="404040"/>
        </a:accent4>
        <a:accent5>
          <a:srgbClr val="C6D4E2"/>
        </a:accent5>
        <a:accent6>
          <a:srgbClr val="1D659B"/>
        </a:accent6>
        <a:hlink>
          <a:srgbClr val="A8CCF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01072134 13">
        <a:dk1>
          <a:srgbClr val="2D5C8B"/>
        </a:dk1>
        <a:lt1>
          <a:srgbClr val="E0EAF4"/>
        </a:lt1>
        <a:dk2>
          <a:srgbClr val="35648B"/>
        </a:dk2>
        <a:lt2>
          <a:srgbClr val="2D2015"/>
        </a:lt2>
        <a:accent1>
          <a:srgbClr val="92A4B0"/>
        </a:accent1>
        <a:accent2>
          <a:srgbClr val="8F5F2F"/>
        </a:accent2>
        <a:accent3>
          <a:srgbClr val="EDF3F8"/>
        </a:accent3>
        <a:accent4>
          <a:srgbClr val="254D76"/>
        </a:accent4>
        <a:accent5>
          <a:srgbClr val="C7CFD4"/>
        </a:accent5>
        <a:accent6>
          <a:srgbClr val="81552A"/>
        </a:accent6>
        <a:hlink>
          <a:srgbClr val="EADF7A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</Words>
  <Application>Microsoft Office PowerPoint</Application>
  <PresentationFormat>Bildschirmpräsentation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01072134</vt:lpstr>
      <vt:lpstr>1_01072134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Schlussgedanke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goldene Kalb - Teil 2/2 - Wie Treue den Glauben belebt - Folien</dc:title>
  <dc:creator>Jürg Birnstiel</dc:creator>
  <cp:lastModifiedBy>Me</cp:lastModifiedBy>
  <cp:revision>1005</cp:revision>
  <cp:lastPrinted>1601-01-01T00:00:00Z</cp:lastPrinted>
  <dcterms:created xsi:type="dcterms:W3CDTF">2005-04-13T18:10:29Z</dcterms:created>
  <dcterms:modified xsi:type="dcterms:W3CDTF">2013-12-11T21:09:53Z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TC010721341031</vt:lpwstr>
  </property>
</Properties>
</file>