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6"/>
  </p:notesMasterIdLst>
  <p:sldIdLst>
    <p:sldId id="890" r:id="rId3"/>
    <p:sldId id="1128" r:id="rId4"/>
    <p:sldId id="1142" r:id="rId5"/>
    <p:sldId id="1143" r:id="rId6"/>
    <p:sldId id="1144" r:id="rId7"/>
    <p:sldId id="1145" r:id="rId8"/>
    <p:sldId id="1146" r:id="rId9"/>
    <p:sldId id="1147" r:id="rId10"/>
    <p:sldId id="1148" r:id="rId11"/>
    <p:sldId id="1149" r:id="rId12"/>
    <p:sldId id="1150" r:id="rId13"/>
    <p:sldId id="1151" r:id="rId14"/>
    <p:sldId id="1152" r:id="rId15"/>
    <p:sldId id="1153" r:id="rId16"/>
    <p:sldId id="1154" r:id="rId17"/>
    <p:sldId id="1155" r:id="rId18"/>
    <p:sldId id="1156" r:id="rId19"/>
    <p:sldId id="1157" r:id="rId20"/>
    <p:sldId id="1010" r:id="rId21"/>
    <p:sldId id="1158" r:id="rId22"/>
    <p:sldId id="1159" r:id="rId23"/>
    <p:sldId id="1160" r:id="rId24"/>
    <p:sldId id="430" r:id="rId25"/>
    <p:sldId id="1161" r:id="rId26"/>
    <p:sldId id="1162" r:id="rId27"/>
    <p:sldId id="1163" r:id="rId28"/>
    <p:sldId id="1164" r:id="rId29"/>
    <p:sldId id="1165" r:id="rId30"/>
    <p:sldId id="1166" r:id="rId31"/>
    <p:sldId id="1167" r:id="rId32"/>
    <p:sldId id="1141" r:id="rId33"/>
    <p:sldId id="1168" r:id="rId34"/>
    <p:sldId id="1169" r:id="rId35"/>
    <p:sldId id="1170" r:id="rId36"/>
    <p:sldId id="1171" r:id="rId37"/>
    <p:sldId id="1172" r:id="rId38"/>
    <p:sldId id="1173" r:id="rId39"/>
    <p:sldId id="1174" r:id="rId40"/>
    <p:sldId id="1175" r:id="rId41"/>
    <p:sldId id="263" r:id="rId42"/>
    <p:sldId id="1176" r:id="rId43"/>
    <p:sldId id="1177" r:id="rId44"/>
    <p:sldId id="1178" r:id="rId45"/>
  </p:sldIdLst>
  <p:sldSz cx="9144000" cy="6858000" type="screen4x3"/>
  <p:notesSz cx="6858000" cy="9144000"/>
  <p:defaultTextStyle>
    <a:defPPr>
      <a:defRPr lang="de-CH"/>
    </a:defPPr>
    <a:lvl1pPr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5pPr>
    <a:lvl6pPr marL="2286000" algn="l" defTabSz="914400" rtl="0" eaLnBrk="1" latinLnBrk="0" hangingPunct="1">
      <a:defRPr sz="5400" kern="1200">
        <a:solidFill>
          <a:schemeClr val="tx1"/>
        </a:solidFill>
        <a:latin typeface="Arial" panose="020B0604020202020204" pitchFamily="34" charset="0"/>
        <a:ea typeface="+mn-ea"/>
        <a:cs typeface="+mn-cs"/>
      </a:defRPr>
    </a:lvl6pPr>
    <a:lvl7pPr marL="2743200" algn="l" defTabSz="914400" rtl="0" eaLnBrk="1" latinLnBrk="0" hangingPunct="1">
      <a:defRPr sz="5400" kern="1200">
        <a:solidFill>
          <a:schemeClr val="tx1"/>
        </a:solidFill>
        <a:latin typeface="Arial" panose="020B0604020202020204" pitchFamily="34" charset="0"/>
        <a:ea typeface="+mn-ea"/>
        <a:cs typeface="+mn-cs"/>
      </a:defRPr>
    </a:lvl7pPr>
    <a:lvl8pPr marL="3200400" algn="l" defTabSz="914400" rtl="0" eaLnBrk="1" latinLnBrk="0" hangingPunct="1">
      <a:defRPr sz="5400" kern="1200">
        <a:solidFill>
          <a:schemeClr val="tx1"/>
        </a:solidFill>
        <a:latin typeface="Arial" panose="020B0604020202020204" pitchFamily="34" charset="0"/>
        <a:ea typeface="+mn-ea"/>
        <a:cs typeface="+mn-cs"/>
      </a:defRPr>
    </a:lvl8pPr>
    <a:lvl9pPr marL="3657600" algn="l" defTabSz="914400" rtl="0" eaLnBrk="1" latinLnBrk="0" hangingPunct="1">
      <a:defRPr sz="5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692CC"/>
    <a:srgbClr val="FF6702"/>
    <a:srgbClr val="FF3305"/>
    <a:srgbClr val="CF3E00"/>
    <a:srgbClr val="FFFFFF"/>
    <a:srgbClr val="FFFF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4664" autoAdjust="0"/>
  </p:normalViewPr>
  <p:slideViewPr>
    <p:cSldViewPr>
      <p:cViewPr>
        <p:scale>
          <a:sx n="130" d="100"/>
          <a:sy n="130" d="100"/>
        </p:scale>
        <p:origin x="-1170"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xmlns="" id="{CE1BAAE9-8D91-495D-90B1-7E5B4957465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de-DE" altLang="de-DE"/>
          </a:p>
        </p:txBody>
      </p:sp>
      <p:sp>
        <p:nvSpPr>
          <p:cNvPr id="416771" name="Rectangle 3">
            <a:extLst>
              <a:ext uri="{FF2B5EF4-FFF2-40B4-BE49-F238E27FC236}">
                <a16:creationId xmlns:a16="http://schemas.microsoft.com/office/drawing/2014/main" xmlns="" id="{5F60A0D5-72AC-49E4-BE01-FDBF29CD26F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ltLang="de-DE"/>
          </a:p>
        </p:txBody>
      </p:sp>
      <p:sp>
        <p:nvSpPr>
          <p:cNvPr id="5124" name="Rectangle 4">
            <a:extLst>
              <a:ext uri="{FF2B5EF4-FFF2-40B4-BE49-F238E27FC236}">
                <a16:creationId xmlns:a16="http://schemas.microsoft.com/office/drawing/2014/main" xmlns="" id="{FA08E246-B849-4C1E-9A04-C181FF00A4C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a:extLst>
              <a:ext uri="{FF2B5EF4-FFF2-40B4-BE49-F238E27FC236}">
                <a16:creationId xmlns:a16="http://schemas.microsoft.com/office/drawing/2014/main" xmlns="" id="{022C3503-B8A1-479C-8CF9-6A510F2862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6774" name="Rectangle 6">
            <a:extLst>
              <a:ext uri="{FF2B5EF4-FFF2-40B4-BE49-F238E27FC236}">
                <a16:creationId xmlns:a16="http://schemas.microsoft.com/office/drawing/2014/main" xmlns="" id="{CF097D97-F599-490C-B383-A85C4AD5ADE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de-DE" altLang="de-DE"/>
          </a:p>
        </p:txBody>
      </p:sp>
      <p:sp>
        <p:nvSpPr>
          <p:cNvPr id="416775" name="Rectangle 7">
            <a:extLst>
              <a:ext uri="{FF2B5EF4-FFF2-40B4-BE49-F238E27FC236}">
                <a16:creationId xmlns:a16="http://schemas.microsoft.com/office/drawing/2014/main" xmlns="" id="{AA344B19-655F-45CB-94FF-FEE023DC4ED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87A329-97B2-4399-8364-A4AE05055646}" type="slidenum">
              <a:rPr lang="de-DE" altLang="de-DE"/>
              <a:pPr>
                <a:defRPr/>
              </a:pPr>
              <a:t>‹Nr.›</a:t>
            </a:fld>
            <a:endParaRPr lang="de-DE" altLang="de-DE"/>
          </a:p>
        </p:txBody>
      </p:sp>
    </p:spTree>
    <p:extLst>
      <p:ext uri="{BB962C8B-B14F-4D97-AF65-F5344CB8AC3E}">
        <p14:creationId xmlns:p14="http://schemas.microsoft.com/office/powerpoint/2010/main" val="2733102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63E5B56B-7165-459D-8499-01F1092E511B}"/>
              </a:ext>
            </a:extLst>
          </p:cNvPr>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a:t>Titelmasterformat durch Klicken bearbeiten</a:t>
            </a:r>
          </a:p>
        </p:txBody>
      </p:sp>
      <p:sp>
        <p:nvSpPr>
          <p:cNvPr id="3075" name="Rectangle 3">
            <a:extLst>
              <a:ext uri="{FF2B5EF4-FFF2-40B4-BE49-F238E27FC236}">
                <a16:creationId xmlns:a16="http://schemas.microsoft.com/office/drawing/2014/main" xmlns="" id="{DF17E8AC-5D2C-41C2-8EBD-92BE43E08FB7}"/>
              </a:ext>
            </a:extLst>
          </p:cNvPr>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3BF4AE21-DF0E-46FF-A587-234F02E60F58}"/>
              </a:ext>
            </a:extLst>
          </p:cNvPr>
          <p:cNvSpPr>
            <a:spLocks noGrp="1" noChangeArrowheads="1"/>
          </p:cNvSpPr>
          <p:nvPr>
            <p:ph type="dt" sz="half" idx="10"/>
          </p:nvPr>
        </p:nvSpPr>
        <p:spPr>
          <a:xfrm>
            <a:off x="228600" y="6248400"/>
            <a:ext cx="1905000" cy="457200"/>
          </a:xfrm>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169A860A-D6A6-47B7-BF8D-07E20B024E77}"/>
              </a:ext>
            </a:extLst>
          </p:cNvPr>
          <p:cNvSpPr>
            <a:spLocks noGrp="1" noChangeArrowheads="1"/>
          </p:cNvSpPr>
          <p:nvPr>
            <p:ph type="ftr" sz="quarter" idx="11"/>
          </p:nvPr>
        </p:nvSpPr>
        <p:spPr>
          <a:xfrm>
            <a:off x="2362200" y="6248400"/>
            <a:ext cx="4343400" cy="457200"/>
          </a:xfrm>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0141202-302D-4D8A-93B3-521B2824E4F6}"/>
              </a:ext>
            </a:extLst>
          </p:cNvPr>
          <p:cNvSpPr>
            <a:spLocks noGrp="1" noChangeArrowheads="1"/>
          </p:cNvSpPr>
          <p:nvPr>
            <p:ph type="sldNum" sz="quarter" idx="12"/>
          </p:nvPr>
        </p:nvSpPr>
        <p:spPr>
          <a:xfrm>
            <a:off x="7010400" y="6248400"/>
            <a:ext cx="1905000" cy="457200"/>
          </a:xfrm>
        </p:spPr>
        <p:txBody>
          <a:bodyPr/>
          <a:lstStyle>
            <a:lvl1pPr>
              <a:defRPr/>
            </a:lvl1pPr>
          </a:lstStyle>
          <a:p>
            <a:pPr>
              <a:defRPr/>
            </a:pPr>
            <a:fld id="{D2968737-4861-4AC2-800F-F82E0FA2FBDF}" type="slidenum">
              <a:rPr lang="de-CH" altLang="de-DE"/>
              <a:pPr>
                <a:defRPr/>
              </a:pPr>
              <a:t>‹Nr.›</a:t>
            </a:fld>
            <a:endParaRPr lang="de-CH" altLang="de-DE"/>
          </a:p>
        </p:txBody>
      </p:sp>
    </p:spTree>
    <p:extLst>
      <p:ext uri="{BB962C8B-B14F-4D97-AF65-F5344CB8AC3E}">
        <p14:creationId xmlns:p14="http://schemas.microsoft.com/office/powerpoint/2010/main" val="2933982564"/>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98B843-B364-4F01-B226-90510E419D8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6E45B29D-D681-4FE7-909D-8FDC30A909E5}"/>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475AB703-6125-4BA6-9BC3-450C978B7D5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0260306-9743-4387-924B-E4424D50B74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86A26EAF-A7C4-4874-BC6E-8D1751A74A8A}"/>
              </a:ext>
            </a:extLst>
          </p:cNvPr>
          <p:cNvSpPr>
            <a:spLocks noGrp="1" noChangeArrowheads="1"/>
          </p:cNvSpPr>
          <p:nvPr>
            <p:ph type="sldNum" sz="quarter" idx="12"/>
          </p:nvPr>
        </p:nvSpPr>
        <p:spPr>
          <a:ln/>
        </p:spPr>
        <p:txBody>
          <a:bodyPr/>
          <a:lstStyle>
            <a:lvl1pPr>
              <a:defRPr/>
            </a:lvl1pPr>
          </a:lstStyle>
          <a:p>
            <a:pPr>
              <a:defRPr/>
            </a:pPr>
            <a:fld id="{CC33A966-A80D-477C-99C5-B92115F9B868}" type="slidenum">
              <a:rPr lang="de-CH" altLang="de-DE"/>
              <a:pPr>
                <a:defRPr/>
              </a:pPr>
              <a:t>‹Nr.›</a:t>
            </a:fld>
            <a:endParaRPr lang="de-CH" altLang="de-DE"/>
          </a:p>
        </p:txBody>
      </p:sp>
    </p:spTree>
    <p:extLst>
      <p:ext uri="{BB962C8B-B14F-4D97-AF65-F5344CB8AC3E}">
        <p14:creationId xmlns:p14="http://schemas.microsoft.com/office/powerpoint/2010/main" val="390671424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2BFD184-075B-4DB3-A8C6-2CF8DCB02446}"/>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15D7675C-8365-4103-ADCA-A4D4257C5F1C}"/>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691EBDF8-9ABA-4C29-8251-59BF2356452D}"/>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7C1ED74A-7AA7-45F8-ACE3-44318306AF21}"/>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BBDECA49-5758-400A-BC8A-ACF8089AD814}"/>
              </a:ext>
            </a:extLst>
          </p:cNvPr>
          <p:cNvSpPr>
            <a:spLocks noGrp="1" noChangeArrowheads="1"/>
          </p:cNvSpPr>
          <p:nvPr>
            <p:ph type="sldNum" sz="quarter" idx="12"/>
          </p:nvPr>
        </p:nvSpPr>
        <p:spPr>
          <a:ln/>
        </p:spPr>
        <p:txBody>
          <a:bodyPr/>
          <a:lstStyle>
            <a:lvl1pPr>
              <a:defRPr/>
            </a:lvl1pPr>
          </a:lstStyle>
          <a:p>
            <a:pPr>
              <a:defRPr/>
            </a:pPr>
            <a:fld id="{7FB1804A-1CDF-437B-BB0D-9B58B731ABDA}" type="slidenum">
              <a:rPr lang="de-CH" altLang="de-DE"/>
              <a:pPr>
                <a:defRPr/>
              </a:pPr>
              <a:t>‹Nr.›</a:t>
            </a:fld>
            <a:endParaRPr lang="de-CH" altLang="de-DE"/>
          </a:p>
        </p:txBody>
      </p:sp>
    </p:spTree>
    <p:extLst>
      <p:ext uri="{BB962C8B-B14F-4D97-AF65-F5344CB8AC3E}">
        <p14:creationId xmlns:p14="http://schemas.microsoft.com/office/powerpoint/2010/main" val="2871396864"/>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xmlns="" id="{507F03BB-3128-4E1F-8C18-A82898F128D1}"/>
              </a:ext>
            </a:extLst>
          </p:cNvPr>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a:t>Titelmasterformat durch Klicken bearbeiten</a:t>
            </a:r>
          </a:p>
        </p:txBody>
      </p:sp>
      <p:sp>
        <p:nvSpPr>
          <p:cNvPr id="577539" name="Rectangle 3">
            <a:extLst>
              <a:ext uri="{FF2B5EF4-FFF2-40B4-BE49-F238E27FC236}">
                <a16:creationId xmlns:a16="http://schemas.microsoft.com/office/drawing/2014/main" xmlns="" id="{BD96A176-C6EC-477E-8DB7-B0801BFC5779}"/>
              </a:ext>
            </a:extLst>
          </p:cNvPr>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B9584FF3-A95B-49C0-936C-E2F4CE874C02}"/>
              </a:ext>
            </a:extLst>
          </p:cNvPr>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pPr>
              <a:defRPr/>
            </a:pPr>
            <a:endParaRPr lang="de-CH" altLang="de-DE"/>
          </a:p>
        </p:txBody>
      </p:sp>
      <p:sp>
        <p:nvSpPr>
          <p:cNvPr id="5" name="Rectangle 5">
            <a:extLst>
              <a:ext uri="{FF2B5EF4-FFF2-40B4-BE49-F238E27FC236}">
                <a16:creationId xmlns:a16="http://schemas.microsoft.com/office/drawing/2014/main" xmlns="" id="{2AEE0DC3-D0B7-4498-87F4-F75AF09E4954}"/>
              </a:ext>
            </a:extLst>
          </p:cNvPr>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pPr>
              <a:defRPr/>
            </a:pPr>
            <a:endParaRPr lang="de-CH" altLang="de-DE"/>
          </a:p>
        </p:txBody>
      </p:sp>
      <p:sp>
        <p:nvSpPr>
          <p:cNvPr id="6" name="Rectangle 6">
            <a:extLst>
              <a:ext uri="{FF2B5EF4-FFF2-40B4-BE49-F238E27FC236}">
                <a16:creationId xmlns:a16="http://schemas.microsoft.com/office/drawing/2014/main" xmlns="" id="{AF13EC5C-4AAE-4074-9F88-6B285E87FE13}"/>
              </a:ext>
            </a:extLst>
          </p:cNvPr>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pPr>
              <a:defRPr/>
            </a:pPr>
            <a:fld id="{1AEA82F2-A752-4F20-B9D3-4058E0768CF5}" type="slidenum">
              <a:rPr lang="de-CH" altLang="de-DE"/>
              <a:pPr>
                <a:defRPr/>
              </a:pPr>
              <a:t>‹Nr.›</a:t>
            </a:fld>
            <a:endParaRPr lang="de-CH" altLang="de-DE"/>
          </a:p>
        </p:txBody>
      </p:sp>
    </p:spTree>
    <p:extLst>
      <p:ext uri="{BB962C8B-B14F-4D97-AF65-F5344CB8AC3E}">
        <p14:creationId xmlns:p14="http://schemas.microsoft.com/office/powerpoint/2010/main" val="1694289161"/>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1C6A25-05E7-4AF9-83A3-BEB54E4F72EC}"/>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4638EAC-B0D3-4206-BA93-1FCCD1F47FD2}"/>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84F53578-66EE-4B82-B668-153C06C7376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815A265-6035-4881-B48D-BF5EB450A41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0A18BFF-4CAE-4C91-9519-6D2AA9E519CB}"/>
              </a:ext>
            </a:extLst>
          </p:cNvPr>
          <p:cNvSpPr>
            <a:spLocks noGrp="1" noChangeArrowheads="1"/>
          </p:cNvSpPr>
          <p:nvPr>
            <p:ph type="sldNum" sz="quarter" idx="12"/>
          </p:nvPr>
        </p:nvSpPr>
        <p:spPr>
          <a:ln/>
        </p:spPr>
        <p:txBody>
          <a:bodyPr/>
          <a:lstStyle>
            <a:lvl1pPr>
              <a:defRPr/>
            </a:lvl1pPr>
          </a:lstStyle>
          <a:p>
            <a:pPr>
              <a:defRPr/>
            </a:pPr>
            <a:fld id="{80AC29B7-D783-4381-8DA9-649A348978C8}" type="slidenum">
              <a:rPr lang="de-CH" altLang="de-DE"/>
              <a:pPr>
                <a:defRPr/>
              </a:pPr>
              <a:t>‹Nr.›</a:t>
            </a:fld>
            <a:endParaRPr lang="de-CH" altLang="de-DE"/>
          </a:p>
        </p:txBody>
      </p:sp>
    </p:spTree>
    <p:extLst>
      <p:ext uri="{BB962C8B-B14F-4D97-AF65-F5344CB8AC3E}">
        <p14:creationId xmlns:p14="http://schemas.microsoft.com/office/powerpoint/2010/main" val="216549266"/>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99D37B-5811-419B-96D5-80B823BF5A42}"/>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960C9853-8C39-44E9-AA73-BF096CB621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C0EEA5E2-FAE0-4658-82F2-F7FA5F27D23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AA5FFA88-22C6-4839-9C70-93563839B453}"/>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1B665DC-7FD9-45C8-92DE-ECCA9A65B3D5}"/>
              </a:ext>
            </a:extLst>
          </p:cNvPr>
          <p:cNvSpPr>
            <a:spLocks noGrp="1" noChangeArrowheads="1"/>
          </p:cNvSpPr>
          <p:nvPr>
            <p:ph type="sldNum" sz="quarter" idx="12"/>
          </p:nvPr>
        </p:nvSpPr>
        <p:spPr>
          <a:ln/>
        </p:spPr>
        <p:txBody>
          <a:bodyPr/>
          <a:lstStyle>
            <a:lvl1pPr>
              <a:defRPr/>
            </a:lvl1pPr>
          </a:lstStyle>
          <a:p>
            <a:pPr>
              <a:defRPr/>
            </a:pPr>
            <a:fld id="{4CF9EC74-4C8F-4D51-A758-FB90354BCE2D}" type="slidenum">
              <a:rPr lang="de-CH" altLang="de-DE"/>
              <a:pPr>
                <a:defRPr/>
              </a:pPr>
              <a:t>‹Nr.›</a:t>
            </a:fld>
            <a:endParaRPr lang="de-CH" altLang="de-DE"/>
          </a:p>
        </p:txBody>
      </p:sp>
    </p:spTree>
    <p:extLst>
      <p:ext uri="{BB962C8B-B14F-4D97-AF65-F5344CB8AC3E}">
        <p14:creationId xmlns:p14="http://schemas.microsoft.com/office/powerpoint/2010/main" val="1313256296"/>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D1F09A-9678-4CB4-B5A0-72D835B35BF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6B41AB3F-57F9-416C-9FE0-3F517EE1005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29016F25-29A9-401D-8535-C2B22AF5A188}"/>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98BE6A2C-CEE6-4074-9016-3599B31EB05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AFC36818-259B-4E62-8FA7-1F0925F8CF4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19617992-DE9A-450D-A5B2-ECEDF3566E61}"/>
              </a:ext>
            </a:extLst>
          </p:cNvPr>
          <p:cNvSpPr>
            <a:spLocks noGrp="1" noChangeArrowheads="1"/>
          </p:cNvSpPr>
          <p:nvPr>
            <p:ph type="sldNum" sz="quarter" idx="12"/>
          </p:nvPr>
        </p:nvSpPr>
        <p:spPr>
          <a:ln/>
        </p:spPr>
        <p:txBody>
          <a:bodyPr/>
          <a:lstStyle>
            <a:lvl1pPr>
              <a:defRPr/>
            </a:lvl1pPr>
          </a:lstStyle>
          <a:p>
            <a:pPr>
              <a:defRPr/>
            </a:pPr>
            <a:fld id="{58A76586-EDF4-4A18-B36F-B10EDBDDAA2D}" type="slidenum">
              <a:rPr lang="de-CH" altLang="de-DE"/>
              <a:pPr>
                <a:defRPr/>
              </a:pPr>
              <a:t>‹Nr.›</a:t>
            </a:fld>
            <a:endParaRPr lang="de-CH" altLang="de-DE"/>
          </a:p>
        </p:txBody>
      </p:sp>
    </p:spTree>
    <p:extLst>
      <p:ext uri="{BB962C8B-B14F-4D97-AF65-F5344CB8AC3E}">
        <p14:creationId xmlns:p14="http://schemas.microsoft.com/office/powerpoint/2010/main" val="2610510082"/>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98A4AA-EDF6-48E1-82C9-9700F74F74B6}"/>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CB3CD38B-0304-4EF4-85E8-A6B7ABC5D6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8D8642F0-7744-400D-941F-36FBA096B3ED}"/>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CDE041C6-9379-4B26-B713-0AEC4AEAD9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F04EE316-0644-40C4-BE5B-25290FBBAA32}"/>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169AF3FC-FECE-44E2-ABDC-5711CB9E76EC}"/>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664E3302-488A-4AF7-8A2B-0E4669AA3F6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F0995335-3A60-467A-B9D8-3E5B2F9F98A0}"/>
              </a:ext>
            </a:extLst>
          </p:cNvPr>
          <p:cNvSpPr>
            <a:spLocks noGrp="1" noChangeArrowheads="1"/>
          </p:cNvSpPr>
          <p:nvPr>
            <p:ph type="sldNum" sz="quarter" idx="12"/>
          </p:nvPr>
        </p:nvSpPr>
        <p:spPr>
          <a:ln/>
        </p:spPr>
        <p:txBody>
          <a:bodyPr/>
          <a:lstStyle>
            <a:lvl1pPr>
              <a:defRPr/>
            </a:lvl1pPr>
          </a:lstStyle>
          <a:p>
            <a:pPr>
              <a:defRPr/>
            </a:pPr>
            <a:fld id="{5E1C6CD8-7297-4AD8-A05A-D508F5E5BF80}" type="slidenum">
              <a:rPr lang="de-CH" altLang="de-DE"/>
              <a:pPr>
                <a:defRPr/>
              </a:pPr>
              <a:t>‹Nr.›</a:t>
            </a:fld>
            <a:endParaRPr lang="de-CH" altLang="de-DE"/>
          </a:p>
        </p:txBody>
      </p:sp>
    </p:spTree>
    <p:extLst>
      <p:ext uri="{BB962C8B-B14F-4D97-AF65-F5344CB8AC3E}">
        <p14:creationId xmlns:p14="http://schemas.microsoft.com/office/powerpoint/2010/main" val="2278409764"/>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BE81204-D4F7-4BF7-8955-FAAD1047087A}"/>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08D5DAEA-27E8-40FD-9734-5043B863B4C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D4EAB1CC-5BB7-4FFA-8402-02BA800A15D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7B8C6710-78D4-46E3-93A7-52AE7EB430CF}"/>
              </a:ext>
            </a:extLst>
          </p:cNvPr>
          <p:cNvSpPr>
            <a:spLocks noGrp="1" noChangeArrowheads="1"/>
          </p:cNvSpPr>
          <p:nvPr>
            <p:ph type="sldNum" sz="quarter" idx="12"/>
          </p:nvPr>
        </p:nvSpPr>
        <p:spPr>
          <a:ln/>
        </p:spPr>
        <p:txBody>
          <a:bodyPr/>
          <a:lstStyle>
            <a:lvl1pPr>
              <a:defRPr/>
            </a:lvl1pPr>
          </a:lstStyle>
          <a:p>
            <a:pPr>
              <a:defRPr/>
            </a:pPr>
            <a:fld id="{FA223FCF-3D4E-4160-8587-34B059577A7A}" type="slidenum">
              <a:rPr lang="de-CH" altLang="de-DE"/>
              <a:pPr>
                <a:defRPr/>
              </a:pPr>
              <a:t>‹Nr.›</a:t>
            </a:fld>
            <a:endParaRPr lang="de-CH" altLang="de-DE"/>
          </a:p>
        </p:txBody>
      </p:sp>
    </p:spTree>
    <p:extLst>
      <p:ext uri="{BB962C8B-B14F-4D97-AF65-F5344CB8AC3E}">
        <p14:creationId xmlns:p14="http://schemas.microsoft.com/office/powerpoint/2010/main" val="2353220725"/>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B08192D-28DD-4C2B-A663-F14C16B405A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6E6C5911-8BA5-463D-9BFE-D40EC08F1F1F}"/>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BE06AA5-5F38-4F7B-B50E-396DA7EFE648}"/>
              </a:ext>
            </a:extLst>
          </p:cNvPr>
          <p:cNvSpPr>
            <a:spLocks noGrp="1" noChangeArrowheads="1"/>
          </p:cNvSpPr>
          <p:nvPr>
            <p:ph type="sldNum" sz="quarter" idx="12"/>
          </p:nvPr>
        </p:nvSpPr>
        <p:spPr>
          <a:ln/>
        </p:spPr>
        <p:txBody>
          <a:bodyPr/>
          <a:lstStyle>
            <a:lvl1pPr>
              <a:defRPr/>
            </a:lvl1pPr>
          </a:lstStyle>
          <a:p>
            <a:pPr>
              <a:defRPr/>
            </a:pPr>
            <a:fld id="{50A7A242-DEC9-4B92-ACAF-825199E6092E}" type="slidenum">
              <a:rPr lang="de-CH" altLang="de-DE"/>
              <a:pPr>
                <a:defRPr/>
              </a:pPr>
              <a:t>‹Nr.›</a:t>
            </a:fld>
            <a:endParaRPr lang="de-CH" altLang="de-DE"/>
          </a:p>
        </p:txBody>
      </p:sp>
    </p:spTree>
    <p:extLst>
      <p:ext uri="{BB962C8B-B14F-4D97-AF65-F5344CB8AC3E}">
        <p14:creationId xmlns:p14="http://schemas.microsoft.com/office/powerpoint/2010/main" val="519954325"/>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99EAF0-0F00-46B6-8AFB-630DEE54C775}"/>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4CC82ACE-5997-4D62-AD0A-7314FFA0D1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F1982914-164C-4A91-84A7-312F10CD96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70B5F0C5-E805-4D27-AA6A-10D23BDB958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0876D96B-18AE-42EF-8E08-8F7849CDE06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8DEB00A0-1636-45B4-83FC-642E163DDFB3}"/>
              </a:ext>
            </a:extLst>
          </p:cNvPr>
          <p:cNvSpPr>
            <a:spLocks noGrp="1" noChangeArrowheads="1"/>
          </p:cNvSpPr>
          <p:nvPr>
            <p:ph type="sldNum" sz="quarter" idx="12"/>
          </p:nvPr>
        </p:nvSpPr>
        <p:spPr>
          <a:ln/>
        </p:spPr>
        <p:txBody>
          <a:bodyPr/>
          <a:lstStyle>
            <a:lvl1pPr>
              <a:defRPr/>
            </a:lvl1pPr>
          </a:lstStyle>
          <a:p>
            <a:pPr>
              <a:defRPr/>
            </a:pPr>
            <a:fld id="{7B99F4F3-8B93-4F84-A0EA-E52863E11A07}" type="slidenum">
              <a:rPr lang="de-CH" altLang="de-DE"/>
              <a:pPr>
                <a:defRPr/>
              </a:pPr>
              <a:t>‹Nr.›</a:t>
            </a:fld>
            <a:endParaRPr lang="de-CH" altLang="de-DE"/>
          </a:p>
        </p:txBody>
      </p:sp>
    </p:spTree>
    <p:extLst>
      <p:ext uri="{BB962C8B-B14F-4D97-AF65-F5344CB8AC3E}">
        <p14:creationId xmlns:p14="http://schemas.microsoft.com/office/powerpoint/2010/main" val="131144112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FAF571-CAC6-4358-B8A7-764226B86DC3}"/>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5AA7ACC3-117F-40D3-961B-92E9D7A2CAB6}"/>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FA534890-10D9-4A77-A294-0F882112AF0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9EF39C98-F399-4E31-BC28-2DFD51AABC7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B661761-D102-4487-8482-4235E304AA25}"/>
              </a:ext>
            </a:extLst>
          </p:cNvPr>
          <p:cNvSpPr>
            <a:spLocks noGrp="1" noChangeArrowheads="1"/>
          </p:cNvSpPr>
          <p:nvPr>
            <p:ph type="sldNum" sz="quarter" idx="12"/>
          </p:nvPr>
        </p:nvSpPr>
        <p:spPr>
          <a:ln/>
        </p:spPr>
        <p:txBody>
          <a:bodyPr/>
          <a:lstStyle>
            <a:lvl1pPr>
              <a:defRPr/>
            </a:lvl1pPr>
          </a:lstStyle>
          <a:p>
            <a:pPr>
              <a:defRPr/>
            </a:pPr>
            <a:fld id="{89E0A26A-69BB-4B87-BE42-43CF9F418393}" type="slidenum">
              <a:rPr lang="de-CH" altLang="de-DE"/>
              <a:pPr>
                <a:defRPr/>
              </a:pPr>
              <a:t>‹Nr.›</a:t>
            </a:fld>
            <a:endParaRPr lang="de-CH" altLang="de-DE"/>
          </a:p>
        </p:txBody>
      </p:sp>
    </p:spTree>
    <p:extLst>
      <p:ext uri="{BB962C8B-B14F-4D97-AF65-F5344CB8AC3E}">
        <p14:creationId xmlns:p14="http://schemas.microsoft.com/office/powerpoint/2010/main" val="3918944115"/>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F91576-F531-4364-AF04-3C47B3DFF66F}"/>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2FAA068A-8526-4AFB-9A9F-97C120C7CB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6BC0F1DA-6A23-44E8-84CF-F892AE62B7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16C60276-1464-4C14-8195-A961954201E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99BF4C5-584B-4278-BEF1-F9C82ED7FF7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370B820E-BE81-40E2-8644-C7BF08370B05}"/>
              </a:ext>
            </a:extLst>
          </p:cNvPr>
          <p:cNvSpPr>
            <a:spLocks noGrp="1" noChangeArrowheads="1"/>
          </p:cNvSpPr>
          <p:nvPr>
            <p:ph type="sldNum" sz="quarter" idx="12"/>
          </p:nvPr>
        </p:nvSpPr>
        <p:spPr>
          <a:ln/>
        </p:spPr>
        <p:txBody>
          <a:bodyPr/>
          <a:lstStyle>
            <a:lvl1pPr>
              <a:defRPr/>
            </a:lvl1pPr>
          </a:lstStyle>
          <a:p>
            <a:pPr>
              <a:defRPr/>
            </a:pPr>
            <a:fld id="{6180D05D-AA90-41C3-937D-A41CE7A185D6}" type="slidenum">
              <a:rPr lang="de-CH" altLang="de-DE"/>
              <a:pPr>
                <a:defRPr/>
              </a:pPr>
              <a:t>‹Nr.›</a:t>
            </a:fld>
            <a:endParaRPr lang="de-CH" altLang="de-DE"/>
          </a:p>
        </p:txBody>
      </p:sp>
    </p:spTree>
    <p:extLst>
      <p:ext uri="{BB962C8B-B14F-4D97-AF65-F5344CB8AC3E}">
        <p14:creationId xmlns:p14="http://schemas.microsoft.com/office/powerpoint/2010/main" val="247401566"/>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3549D7C-311B-4728-BC42-A48076FD8E5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5662B0B8-ED32-4D7B-821A-026050FEB3A9}"/>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2A9D665B-5C90-4015-9584-681E706FA15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AE95DF-5F40-471C-A5A2-2B20E7C411B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E87B4ADD-C496-4020-B011-3F8C8F5AB8C8}"/>
              </a:ext>
            </a:extLst>
          </p:cNvPr>
          <p:cNvSpPr>
            <a:spLocks noGrp="1" noChangeArrowheads="1"/>
          </p:cNvSpPr>
          <p:nvPr>
            <p:ph type="sldNum" sz="quarter" idx="12"/>
          </p:nvPr>
        </p:nvSpPr>
        <p:spPr>
          <a:ln/>
        </p:spPr>
        <p:txBody>
          <a:bodyPr/>
          <a:lstStyle>
            <a:lvl1pPr>
              <a:defRPr/>
            </a:lvl1pPr>
          </a:lstStyle>
          <a:p>
            <a:pPr>
              <a:defRPr/>
            </a:pPr>
            <a:fld id="{0DE578F2-0CE6-4746-8FC2-DCD920CB5681}" type="slidenum">
              <a:rPr lang="de-CH" altLang="de-DE"/>
              <a:pPr>
                <a:defRPr/>
              </a:pPr>
              <a:t>‹Nr.›</a:t>
            </a:fld>
            <a:endParaRPr lang="de-CH" altLang="de-DE"/>
          </a:p>
        </p:txBody>
      </p:sp>
    </p:spTree>
    <p:extLst>
      <p:ext uri="{BB962C8B-B14F-4D97-AF65-F5344CB8AC3E}">
        <p14:creationId xmlns:p14="http://schemas.microsoft.com/office/powerpoint/2010/main" val="1743707786"/>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C3A534EE-2441-446F-8F0F-BF1BE0FF6143}"/>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893441B6-76BB-476B-88BB-654767A81AA1}"/>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77F0E7EB-48D3-4AA1-9CA1-736D798356D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E955790-0126-48CB-AE9B-C45FFA9C596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CA96FA3E-F60A-4146-88BE-99FC27388F6D}"/>
              </a:ext>
            </a:extLst>
          </p:cNvPr>
          <p:cNvSpPr>
            <a:spLocks noGrp="1" noChangeArrowheads="1"/>
          </p:cNvSpPr>
          <p:nvPr>
            <p:ph type="sldNum" sz="quarter" idx="12"/>
          </p:nvPr>
        </p:nvSpPr>
        <p:spPr>
          <a:ln/>
        </p:spPr>
        <p:txBody>
          <a:bodyPr/>
          <a:lstStyle>
            <a:lvl1pPr>
              <a:defRPr/>
            </a:lvl1pPr>
          </a:lstStyle>
          <a:p>
            <a:pPr>
              <a:defRPr/>
            </a:pPr>
            <a:fld id="{E9F0D6BB-DE5D-47DE-97A1-341871BCF9EF}" type="slidenum">
              <a:rPr lang="de-CH" altLang="de-DE"/>
              <a:pPr>
                <a:defRPr/>
              </a:pPr>
              <a:t>‹Nr.›</a:t>
            </a:fld>
            <a:endParaRPr lang="de-CH" altLang="de-DE"/>
          </a:p>
        </p:txBody>
      </p:sp>
    </p:spTree>
    <p:extLst>
      <p:ext uri="{BB962C8B-B14F-4D97-AF65-F5344CB8AC3E}">
        <p14:creationId xmlns:p14="http://schemas.microsoft.com/office/powerpoint/2010/main" val="67761766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9F894C-4723-4705-9945-40DD26B64B61}"/>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F50D4357-5375-4F97-A114-F97B9FFC68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43B737E8-495D-48F3-845E-2D33D149FB0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2379A8-ED2D-4BD9-8450-12351CB8E0A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23813F35-A925-4E65-9F83-2EFF722263DA}"/>
              </a:ext>
            </a:extLst>
          </p:cNvPr>
          <p:cNvSpPr>
            <a:spLocks noGrp="1" noChangeArrowheads="1"/>
          </p:cNvSpPr>
          <p:nvPr>
            <p:ph type="sldNum" sz="quarter" idx="12"/>
          </p:nvPr>
        </p:nvSpPr>
        <p:spPr>
          <a:ln/>
        </p:spPr>
        <p:txBody>
          <a:bodyPr/>
          <a:lstStyle>
            <a:lvl1pPr>
              <a:defRPr/>
            </a:lvl1pPr>
          </a:lstStyle>
          <a:p>
            <a:pPr>
              <a:defRPr/>
            </a:pPr>
            <a:fld id="{CDBE3053-1D57-4272-9877-11FC62F04FC9}" type="slidenum">
              <a:rPr lang="de-CH" altLang="de-DE"/>
              <a:pPr>
                <a:defRPr/>
              </a:pPr>
              <a:t>‹Nr.›</a:t>
            </a:fld>
            <a:endParaRPr lang="de-CH" altLang="de-DE"/>
          </a:p>
        </p:txBody>
      </p:sp>
    </p:spTree>
    <p:extLst>
      <p:ext uri="{BB962C8B-B14F-4D97-AF65-F5344CB8AC3E}">
        <p14:creationId xmlns:p14="http://schemas.microsoft.com/office/powerpoint/2010/main" val="74743245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8AD631D-304E-4E7B-AAA4-92DFB24D0C3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F117BCA5-03DA-41C2-9BC4-F1656F4DF27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E43DADDF-E2D0-4512-A7CD-00F01580FE0D}"/>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19628B77-6B80-43A2-99DF-B877714746C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B0B58CA4-5B94-4227-B669-F5BD6A541879}"/>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A0FACF1-ADE1-4449-9DB1-A9F4FAC40FC1}"/>
              </a:ext>
            </a:extLst>
          </p:cNvPr>
          <p:cNvSpPr>
            <a:spLocks noGrp="1" noChangeArrowheads="1"/>
          </p:cNvSpPr>
          <p:nvPr>
            <p:ph type="sldNum" sz="quarter" idx="12"/>
          </p:nvPr>
        </p:nvSpPr>
        <p:spPr>
          <a:ln/>
        </p:spPr>
        <p:txBody>
          <a:bodyPr/>
          <a:lstStyle>
            <a:lvl1pPr>
              <a:defRPr/>
            </a:lvl1pPr>
          </a:lstStyle>
          <a:p>
            <a:pPr>
              <a:defRPr/>
            </a:pPr>
            <a:fld id="{828DA3AC-4462-47ED-A5CE-6B8EDFFD73B3}" type="slidenum">
              <a:rPr lang="de-CH" altLang="de-DE"/>
              <a:pPr>
                <a:defRPr/>
              </a:pPr>
              <a:t>‹Nr.›</a:t>
            </a:fld>
            <a:endParaRPr lang="de-CH" altLang="de-DE"/>
          </a:p>
        </p:txBody>
      </p:sp>
    </p:spTree>
    <p:extLst>
      <p:ext uri="{BB962C8B-B14F-4D97-AF65-F5344CB8AC3E}">
        <p14:creationId xmlns:p14="http://schemas.microsoft.com/office/powerpoint/2010/main" val="5375316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7588D4-ADD9-45E7-8835-FA59CA3D0685}"/>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AC040F24-080E-4DE5-8CCD-ACDD0F7988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68BAA854-E0AD-4D93-9104-956489ABA34A}"/>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845EC095-A2A3-47D0-85B6-A5E7B441798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B46A4E9B-A740-448D-8632-3D80383F7CB7}"/>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AA86151F-3F80-45DB-BBA2-77B1012D4A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A4D307BD-E37F-4FE5-AA1A-9A658C28166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46E037C7-04E3-48D3-911B-C6CDB922B49D}"/>
              </a:ext>
            </a:extLst>
          </p:cNvPr>
          <p:cNvSpPr>
            <a:spLocks noGrp="1" noChangeArrowheads="1"/>
          </p:cNvSpPr>
          <p:nvPr>
            <p:ph type="sldNum" sz="quarter" idx="12"/>
          </p:nvPr>
        </p:nvSpPr>
        <p:spPr>
          <a:ln/>
        </p:spPr>
        <p:txBody>
          <a:bodyPr/>
          <a:lstStyle>
            <a:lvl1pPr>
              <a:defRPr/>
            </a:lvl1pPr>
          </a:lstStyle>
          <a:p>
            <a:pPr>
              <a:defRPr/>
            </a:pPr>
            <a:fld id="{D834559C-EC7A-4186-8A0B-F145A3B470C0}" type="slidenum">
              <a:rPr lang="de-CH" altLang="de-DE"/>
              <a:pPr>
                <a:defRPr/>
              </a:pPr>
              <a:t>‹Nr.›</a:t>
            </a:fld>
            <a:endParaRPr lang="de-CH" altLang="de-DE"/>
          </a:p>
        </p:txBody>
      </p:sp>
    </p:spTree>
    <p:extLst>
      <p:ext uri="{BB962C8B-B14F-4D97-AF65-F5344CB8AC3E}">
        <p14:creationId xmlns:p14="http://schemas.microsoft.com/office/powerpoint/2010/main" val="365727700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DE7C88-6B91-412E-BAD5-4B4BEA4BECD4}"/>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2D2AABF4-916A-4A92-8382-314D59B3E8B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9A837291-5F98-411B-8F4A-86180D0E34E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D4C52BA5-E9B2-490A-9B58-C6EDB32C018D}"/>
              </a:ext>
            </a:extLst>
          </p:cNvPr>
          <p:cNvSpPr>
            <a:spLocks noGrp="1" noChangeArrowheads="1"/>
          </p:cNvSpPr>
          <p:nvPr>
            <p:ph type="sldNum" sz="quarter" idx="12"/>
          </p:nvPr>
        </p:nvSpPr>
        <p:spPr>
          <a:ln/>
        </p:spPr>
        <p:txBody>
          <a:bodyPr/>
          <a:lstStyle>
            <a:lvl1pPr>
              <a:defRPr/>
            </a:lvl1pPr>
          </a:lstStyle>
          <a:p>
            <a:pPr>
              <a:defRPr/>
            </a:pPr>
            <a:fld id="{19025D29-C78C-455B-9FF6-A8AD8D9216C1}" type="slidenum">
              <a:rPr lang="de-CH" altLang="de-DE"/>
              <a:pPr>
                <a:defRPr/>
              </a:pPr>
              <a:t>‹Nr.›</a:t>
            </a:fld>
            <a:endParaRPr lang="de-CH" altLang="de-DE"/>
          </a:p>
        </p:txBody>
      </p:sp>
    </p:spTree>
    <p:extLst>
      <p:ext uri="{BB962C8B-B14F-4D97-AF65-F5344CB8AC3E}">
        <p14:creationId xmlns:p14="http://schemas.microsoft.com/office/powerpoint/2010/main" val="3654426811"/>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F1DCAC6-78F1-417E-9518-6F560100A0B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7624B01A-B08C-4FAF-9450-AB358071197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7541823-F3F4-4EF6-917C-56C1AA5CC916}"/>
              </a:ext>
            </a:extLst>
          </p:cNvPr>
          <p:cNvSpPr>
            <a:spLocks noGrp="1" noChangeArrowheads="1"/>
          </p:cNvSpPr>
          <p:nvPr>
            <p:ph type="sldNum" sz="quarter" idx="12"/>
          </p:nvPr>
        </p:nvSpPr>
        <p:spPr>
          <a:ln/>
        </p:spPr>
        <p:txBody>
          <a:bodyPr/>
          <a:lstStyle>
            <a:lvl1pPr>
              <a:defRPr/>
            </a:lvl1pPr>
          </a:lstStyle>
          <a:p>
            <a:pPr>
              <a:defRPr/>
            </a:pPr>
            <a:fld id="{38736421-1184-462B-8481-67EC30ECE6C7}" type="slidenum">
              <a:rPr lang="de-CH" altLang="de-DE"/>
              <a:pPr>
                <a:defRPr/>
              </a:pPr>
              <a:t>‹Nr.›</a:t>
            </a:fld>
            <a:endParaRPr lang="de-CH" altLang="de-DE"/>
          </a:p>
        </p:txBody>
      </p:sp>
    </p:spTree>
    <p:extLst>
      <p:ext uri="{BB962C8B-B14F-4D97-AF65-F5344CB8AC3E}">
        <p14:creationId xmlns:p14="http://schemas.microsoft.com/office/powerpoint/2010/main" val="538537741"/>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A633B1-800D-4516-9865-2464C1EF9941}"/>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BACC6B2-86E0-49FD-ADE9-B8F6B13B27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83405881-8B55-4777-8327-EC3C5847C9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4AF4A223-D744-4A64-A6D5-924652491FE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63FFF9A-A7EE-4479-A14C-A14919D1918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66CB992A-5BC8-4E0D-960F-CDC3F23F4E04}"/>
              </a:ext>
            </a:extLst>
          </p:cNvPr>
          <p:cNvSpPr>
            <a:spLocks noGrp="1" noChangeArrowheads="1"/>
          </p:cNvSpPr>
          <p:nvPr>
            <p:ph type="sldNum" sz="quarter" idx="12"/>
          </p:nvPr>
        </p:nvSpPr>
        <p:spPr>
          <a:ln/>
        </p:spPr>
        <p:txBody>
          <a:bodyPr/>
          <a:lstStyle>
            <a:lvl1pPr>
              <a:defRPr/>
            </a:lvl1pPr>
          </a:lstStyle>
          <a:p>
            <a:pPr>
              <a:defRPr/>
            </a:pPr>
            <a:fld id="{64EEDFE2-11EE-4785-A87F-D07DD2AFA3DE}" type="slidenum">
              <a:rPr lang="de-CH" altLang="de-DE"/>
              <a:pPr>
                <a:defRPr/>
              </a:pPr>
              <a:t>‹Nr.›</a:t>
            </a:fld>
            <a:endParaRPr lang="de-CH" altLang="de-DE"/>
          </a:p>
        </p:txBody>
      </p:sp>
    </p:spTree>
    <p:extLst>
      <p:ext uri="{BB962C8B-B14F-4D97-AF65-F5344CB8AC3E}">
        <p14:creationId xmlns:p14="http://schemas.microsoft.com/office/powerpoint/2010/main" val="281903720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DD7EFD-EE07-49C3-A918-5F9B594CFC84}"/>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8DF210CE-B3A5-43BD-AB94-AC4E2A514D9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780C3AAC-CE36-4EB4-8C1C-4F681B4D54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9457399B-2383-4FD1-B85D-857EC44535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DFCBBC49-3E86-41DC-B011-4A3B63B46E7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7BC61C5-1AE2-417B-AFB2-99FDAB78C34C}"/>
              </a:ext>
            </a:extLst>
          </p:cNvPr>
          <p:cNvSpPr>
            <a:spLocks noGrp="1" noChangeArrowheads="1"/>
          </p:cNvSpPr>
          <p:nvPr>
            <p:ph type="sldNum" sz="quarter" idx="12"/>
          </p:nvPr>
        </p:nvSpPr>
        <p:spPr>
          <a:ln/>
        </p:spPr>
        <p:txBody>
          <a:bodyPr/>
          <a:lstStyle>
            <a:lvl1pPr>
              <a:defRPr/>
            </a:lvl1pPr>
          </a:lstStyle>
          <a:p>
            <a:pPr>
              <a:defRPr/>
            </a:pPr>
            <a:fld id="{F000FFEE-0D72-431E-83E3-788017F32E8D}" type="slidenum">
              <a:rPr lang="de-CH" altLang="de-DE"/>
              <a:pPr>
                <a:defRPr/>
              </a:pPr>
              <a:t>‹Nr.›</a:t>
            </a:fld>
            <a:endParaRPr lang="de-CH" altLang="de-DE"/>
          </a:p>
        </p:txBody>
      </p:sp>
    </p:spTree>
    <p:extLst>
      <p:ext uri="{BB962C8B-B14F-4D97-AF65-F5344CB8AC3E}">
        <p14:creationId xmlns:p14="http://schemas.microsoft.com/office/powerpoint/2010/main" val="146401698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DF8A8713-F295-44F8-8E1B-E6C47C32C909}"/>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1027" name="Rectangle 3">
            <a:extLst>
              <a:ext uri="{FF2B5EF4-FFF2-40B4-BE49-F238E27FC236}">
                <a16:creationId xmlns:a16="http://schemas.microsoft.com/office/drawing/2014/main" xmlns="" id="{A3AAB3EE-5827-4ED8-951F-DD31FF976898}"/>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a:extLst>
              <a:ext uri="{FF2B5EF4-FFF2-40B4-BE49-F238E27FC236}">
                <a16:creationId xmlns:a16="http://schemas.microsoft.com/office/drawing/2014/main" xmlns="" id="{C9491379-90A0-4BB5-A2EA-4C2951DA8C9C}"/>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1029" name="Rectangle 5">
            <a:extLst>
              <a:ext uri="{FF2B5EF4-FFF2-40B4-BE49-F238E27FC236}">
                <a16:creationId xmlns:a16="http://schemas.microsoft.com/office/drawing/2014/main" xmlns="" id="{33541625-B0C0-45B6-AAA6-391ABD232C6E}"/>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1030" name="Rectangle 6">
            <a:extLst>
              <a:ext uri="{FF2B5EF4-FFF2-40B4-BE49-F238E27FC236}">
                <a16:creationId xmlns:a16="http://schemas.microsoft.com/office/drawing/2014/main" xmlns="" id="{7D1D40DE-5F6F-4C53-BEBE-27D2549AEC4C}"/>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2C111C5-88E2-464B-BC2D-3508EBB26086}"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slow">
    <p:wipe dir="r"/>
  </p:transition>
  <p:txStyles>
    <p:titleStyle>
      <a:lvl1pPr algn="ctr"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ctr"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ctr"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ctr"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ctr"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123C4BBA-8AB5-4102-B998-2346126B397C}"/>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2051" name="Rectangle 3">
            <a:extLst>
              <a:ext uri="{FF2B5EF4-FFF2-40B4-BE49-F238E27FC236}">
                <a16:creationId xmlns:a16="http://schemas.microsoft.com/office/drawing/2014/main" xmlns="" id="{6615BE27-B1BB-4BEA-938C-2E57E5D53D61}"/>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576516" name="Rectangle 4">
            <a:extLst>
              <a:ext uri="{FF2B5EF4-FFF2-40B4-BE49-F238E27FC236}">
                <a16:creationId xmlns:a16="http://schemas.microsoft.com/office/drawing/2014/main" xmlns="" id="{DCDA6B50-2E04-4425-BE5F-C3C4A7D9B622}"/>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576517" name="Rectangle 5">
            <a:extLst>
              <a:ext uri="{FF2B5EF4-FFF2-40B4-BE49-F238E27FC236}">
                <a16:creationId xmlns:a16="http://schemas.microsoft.com/office/drawing/2014/main" xmlns="" id="{FB4ABCE9-7414-49E8-B397-71FF62F45DA6}"/>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576518" name="Rectangle 6">
            <a:extLst>
              <a:ext uri="{FF2B5EF4-FFF2-40B4-BE49-F238E27FC236}">
                <a16:creationId xmlns:a16="http://schemas.microsoft.com/office/drawing/2014/main" xmlns="" id="{F6AEA22D-61BB-4586-819F-11C61B2540FF}"/>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511710-6115-42F4-9CDB-E5EE15A76C1B}"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wipe dir="r"/>
  </p:transition>
  <p:txStyles>
    <p:titleStyle>
      <a:lvl1pPr algn="l"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l"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l"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l"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l"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EBC5F968-F6A8-40AA-BB0F-9B4125B18437}"/>
              </a:ext>
            </a:extLst>
          </p:cNvPr>
          <p:cNvSpPr>
            <a:spLocks noGrp="1" noChangeArrowheads="1"/>
          </p:cNvSpPr>
          <p:nvPr>
            <p:ph type="ctrTitle"/>
          </p:nvPr>
        </p:nvSpPr>
        <p:spPr>
          <a:xfrm>
            <a:off x="127451" y="332656"/>
            <a:ext cx="8718903" cy="912814"/>
          </a:xfrm>
          <a:noFill/>
        </p:spPr>
        <p:txBody>
          <a:bodyPr wrap="square" anchor="t">
            <a:spAutoFit/>
          </a:bodyPr>
          <a:lstStyle/>
          <a:p>
            <a:pPr algn="l" eaLnBrk="1" hangingPunct="1"/>
            <a:r>
              <a:rPr lang="de-CH" altLang="de-DE" sz="6600" kern="0">
                <a:solidFill>
                  <a:schemeClr val="bg1"/>
                </a:solidFill>
                <a:latin typeface="Univers LT Std 47 Cn Lt" panose="020B0406020202040204" pitchFamily="34" charset="0"/>
              </a:rPr>
              <a:t>Das Leben </a:t>
            </a:r>
            <a:r>
              <a:rPr lang="de-CH" altLang="de-DE" sz="6600" kern="0" dirty="0">
                <a:solidFill>
                  <a:schemeClr val="bg1"/>
                </a:solidFill>
                <a:latin typeface="Univers LT Std 47 Cn Lt" panose="020B0406020202040204" pitchFamily="34" charset="0"/>
              </a:rPr>
              <a:t>ist nicht fair?</a:t>
            </a:r>
          </a:p>
        </p:txBody>
      </p:sp>
      <p:sp>
        <p:nvSpPr>
          <p:cNvPr id="6147" name="Rectangle 6">
            <a:extLst>
              <a:ext uri="{FF2B5EF4-FFF2-40B4-BE49-F238E27FC236}">
                <a16:creationId xmlns:a16="http://schemas.microsoft.com/office/drawing/2014/main" xmlns="" id="{E3B8553B-0424-492D-B716-95C8C7793BDF}"/>
              </a:ext>
            </a:extLst>
          </p:cNvPr>
          <p:cNvSpPr>
            <a:spLocks noChangeArrowheads="1"/>
          </p:cNvSpPr>
          <p:nvPr/>
        </p:nvSpPr>
        <p:spPr bwMode="auto">
          <a:xfrm>
            <a:off x="3131840" y="3423392"/>
            <a:ext cx="5688013"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Matthäus-Evangelium 25,14-30</a:t>
            </a:r>
          </a:p>
        </p:txBody>
      </p:sp>
      <p:sp>
        <p:nvSpPr>
          <p:cNvPr id="4" name="Rectangle 6">
            <a:extLst>
              <a:ext uri="{FF2B5EF4-FFF2-40B4-BE49-F238E27FC236}">
                <a16:creationId xmlns:a16="http://schemas.microsoft.com/office/drawing/2014/main" xmlns="" id="{18BF243C-2ED1-4128-B289-C77DF89C8471}"/>
              </a:ext>
            </a:extLst>
          </p:cNvPr>
          <p:cNvSpPr>
            <a:spLocks noChangeArrowheads="1"/>
          </p:cNvSpPr>
          <p:nvPr/>
        </p:nvSpPr>
        <p:spPr bwMode="auto">
          <a:xfrm>
            <a:off x="827584" y="6157913"/>
            <a:ext cx="8064277"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Da berühren sich Himmel und Erde (7/7)</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7848872"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„Dann kam der, der zwei Talente erhalten hatte. ‚Herr‘, sagte er, ‚zwei Talente hast du mir gegeben; hier sind die zwei, die ich dazugewonnen habe.‘“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25,22</a:t>
            </a:r>
          </a:p>
        </p:txBody>
      </p:sp>
    </p:spTree>
    <p:extLst>
      <p:ext uri="{BB962C8B-B14F-4D97-AF65-F5344CB8AC3E}">
        <p14:creationId xmlns:p14="http://schemas.microsoft.com/office/powerpoint/2010/main" val="215836982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352928"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„‘Sehr gut‘, erwiderte der Herr, ‚du bist ein tüchtiger und treuer Diener. Du bist mit dem wenigen treu umgegangen, darum will ich dir viel anvertrauen. Komm herein zum Freudenfest deines Herrn!‘“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25,23</a:t>
            </a:r>
          </a:p>
        </p:txBody>
      </p:sp>
    </p:spTree>
    <p:extLst>
      <p:ext uri="{BB962C8B-B14F-4D97-AF65-F5344CB8AC3E}">
        <p14:creationId xmlns:p14="http://schemas.microsoft.com/office/powerpoint/2010/main" val="354807148"/>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640960"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„Zuletzt kam auch der, der ein Talent bekommen hatte. ‚Herr‘, sagte er, ich wusste, dass du ein harter Mann bist. Du erntest, wo du nicht gesät hast, und sammelst ein, wo du nicht ausgestreut hast.‘“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25,24</a:t>
            </a:r>
          </a:p>
        </p:txBody>
      </p:sp>
    </p:spTree>
    <p:extLst>
      <p:ext uri="{BB962C8B-B14F-4D97-AF65-F5344CB8AC3E}">
        <p14:creationId xmlns:p14="http://schemas.microsoft.com/office/powerpoint/2010/main" val="1293866207"/>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640960"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„‘Deshalb hatte ich Angst und vergrub dein Talent in der Erde. Hier hast du zurück, was dir gehört.‘“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25,25</a:t>
            </a:r>
          </a:p>
        </p:txBody>
      </p:sp>
    </p:spTree>
    <p:extLst>
      <p:ext uri="{BB962C8B-B14F-4D97-AF65-F5344CB8AC3E}">
        <p14:creationId xmlns:p14="http://schemas.microsoft.com/office/powerpoint/2010/main" val="3450382561"/>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640960"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„Da gab ihm sein Herr zur Antwort: ‚Du böser und fauler Mensch! Du hast also gewusst, dass ich ernte, wo ich nicht gesät habe, und einsammle, wo ich nicht ausgestreut habe.‘“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25,26</a:t>
            </a:r>
          </a:p>
        </p:txBody>
      </p:sp>
    </p:spTree>
    <p:extLst>
      <p:ext uri="{BB962C8B-B14F-4D97-AF65-F5344CB8AC3E}">
        <p14:creationId xmlns:p14="http://schemas.microsoft.com/office/powerpoint/2010/main" val="2788247151"/>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763284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„‘Da hättest du mein Geld doch wenigstens zur Bank bringen können; dann hätte ich es bei meiner Rückkehr mit Zinsen zurückbekommen.‘“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25,27</a:t>
            </a:r>
          </a:p>
        </p:txBody>
      </p:sp>
    </p:spTree>
    <p:extLst>
      <p:ext uri="{BB962C8B-B14F-4D97-AF65-F5344CB8AC3E}">
        <p14:creationId xmlns:p14="http://schemas.microsoft.com/office/powerpoint/2010/main" val="3110916032"/>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7632848" cy="132343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„‘Nehmt ihm das Talent weg und gebt es dem, der die zehn Talente hat!‘“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25,28</a:t>
            </a:r>
          </a:p>
        </p:txBody>
      </p:sp>
    </p:spTree>
    <p:extLst>
      <p:ext uri="{BB962C8B-B14F-4D97-AF65-F5344CB8AC3E}">
        <p14:creationId xmlns:p14="http://schemas.microsoft.com/office/powerpoint/2010/main" val="1692807710"/>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763284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„‘Denn jedem, der hat, wird gegeben, und er wird im Überfluss haben; wer aber nicht hat, dem wird auch das genommen, was er hat.‘“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25,29</a:t>
            </a:r>
          </a:p>
        </p:txBody>
      </p:sp>
    </p:spTree>
    <p:extLst>
      <p:ext uri="{BB962C8B-B14F-4D97-AF65-F5344CB8AC3E}">
        <p14:creationId xmlns:p14="http://schemas.microsoft.com/office/powerpoint/2010/main" val="824986945"/>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763284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„‘Doch diesen unnützen Diener werft in die Finsternis hinaus, dorthin, wo es nichts gibt als lautes Jammern und angstvolles Zittern und Beben.‘“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25,30</a:t>
            </a:r>
          </a:p>
        </p:txBody>
      </p:sp>
    </p:spTree>
    <p:extLst>
      <p:ext uri="{BB962C8B-B14F-4D97-AF65-F5344CB8AC3E}">
        <p14:creationId xmlns:p14="http://schemas.microsoft.com/office/powerpoint/2010/main" val="4035872165"/>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7AA199DA-4E8F-416D-9BDB-1B16CF7D9ABA}"/>
              </a:ext>
            </a:extLst>
          </p:cNvPr>
          <p:cNvSpPr>
            <a:spLocks noGrp="1" noChangeArrowheads="1"/>
          </p:cNvSpPr>
          <p:nvPr>
            <p:ph type="ctrTitle"/>
          </p:nvPr>
        </p:nvSpPr>
        <p:spPr>
          <a:xfrm>
            <a:off x="107950" y="333375"/>
            <a:ext cx="9036050" cy="912813"/>
          </a:xfrm>
          <a:noFill/>
        </p:spPr>
        <p:txBody>
          <a:bodyPr anchor="t">
            <a:spAutoFit/>
          </a:bodyPr>
          <a:lstStyle/>
          <a:p>
            <a:pPr marL="1117600" indent="-1117600" algn="l" eaLnBrk="1" hangingPunct="1">
              <a:buFontTx/>
              <a:buAutoNum type="romanUcPeriod"/>
            </a:pPr>
            <a:r>
              <a:rPr lang="de-CH" altLang="de-DE" sz="6600" dirty="0">
                <a:latin typeface="Univers LT Std 47 Cn Lt" panose="020B0406020202040204" pitchFamily="34" charset="0"/>
              </a:rPr>
              <a:t>Die faire Ausgangslage</a:t>
            </a:r>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89756" y="116632"/>
            <a:ext cx="89644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„Jedem, der hat, wird gegeben, und er wird im Überfluss haben; wer aber nicht hat, dem wird auch das genommen, was er hat.“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25,29</a:t>
            </a: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712968" cy="286232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„Er rief seine Diener zu sich und vertraute ihnen sein Vermögen an. Einem gab er fünf Talente, einem anderen zwei und wieder einem anderen eines – jedem seinen Fähigkeiten entsprechend. Dann reiste er ab.“</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25,14-15</a:t>
            </a:r>
          </a:p>
        </p:txBody>
      </p:sp>
    </p:spTree>
    <p:extLst>
      <p:ext uri="{BB962C8B-B14F-4D97-AF65-F5344CB8AC3E}">
        <p14:creationId xmlns:p14="http://schemas.microsoft.com/office/powerpoint/2010/main" val="3062696830"/>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234514"/>
            <a:ext cx="8712968"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„Er gab jedem seinen Fähigkeiten entsprechend.“</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25,15</a:t>
            </a:r>
          </a:p>
        </p:txBody>
      </p:sp>
    </p:spTree>
    <p:extLst>
      <p:ext uri="{BB962C8B-B14F-4D97-AF65-F5344CB8AC3E}">
        <p14:creationId xmlns:p14="http://schemas.microsoft.com/office/powerpoint/2010/main" val="4263485912"/>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71296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„Wem viel gegeben wurde, von dem wird viel gefordert, und wem viel anvertraut wurde,</a:t>
            </a:r>
            <a:br>
              <a:rPr lang="de-CH" altLang="de-DE" sz="4000" dirty="0">
                <a:solidFill>
                  <a:srgbClr val="FFFFFF"/>
                </a:solidFill>
                <a:latin typeface="Univers LT Std 47 Cn Lt" panose="020B0406020202040204" pitchFamily="34" charset="0"/>
              </a:rPr>
            </a:br>
            <a:r>
              <a:rPr lang="de-CH" altLang="de-DE" sz="4000" dirty="0">
                <a:solidFill>
                  <a:srgbClr val="FFFFFF"/>
                </a:solidFill>
                <a:latin typeface="Univers LT Std 47 Cn Lt" panose="020B0406020202040204" pitchFamily="34" charset="0"/>
              </a:rPr>
              <a:t>von dem wird umso mehr verlangt.“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12,48</a:t>
            </a:r>
          </a:p>
        </p:txBody>
      </p:sp>
    </p:spTree>
    <p:extLst>
      <p:ext uri="{BB962C8B-B14F-4D97-AF65-F5344CB8AC3E}">
        <p14:creationId xmlns:p14="http://schemas.microsoft.com/office/powerpoint/2010/main" val="1759341950"/>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B07C4156-5182-4A68-8676-3D5D3DB173A6}"/>
              </a:ext>
            </a:extLst>
          </p:cNvPr>
          <p:cNvSpPr>
            <a:spLocks noGrp="1" noChangeArrowheads="1"/>
          </p:cNvSpPr>
          <p:nvPr>
            <p:ph type="ctrTitle"/>
          </p:nvPr>
        </p:nvSpPr>
        <p:spPr>
          <a:xfrm>
            <a:off x="250825" y="346075"/>
            <a:ext cx="8497888" cy="912813"/>
          </a:xfrm>
          <a:noFill/>
        </p:spPr>
        <p:txBody>
          <a:bodyPr anchor="t">
            <a:spAutoFit/>
          </a:bodyPr>
          <a:lstStyle/>
          <a:p>
            <a:pPr marL="1117600" indent="-1117600" algn="l" eaLnBrk="1" hangingPunct="1"/>
            <a:r>
              <a:rPr lang="de-CH" altLang="de-DE" sz="6600" dirty="0">
                <a:latin typeface="Univers LT Std 47 Cn Lt" panose="020B0406020202040204" pitchFamily="34" charset="0"/>
              </a:rPr>
              <a:t>II. Der lohnende Einsatz</a:t>
            </a:r>
          </a:p>
        </p:txBody>
      </p:sp>
    </p:spTree>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7704856"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„Nach langer Zeit kehrte der Herr zurück und forderte seine Diener auf, mit ihm abzurechnen.“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25,19</a:t>
            </a:r>
          </a:p>
        </p:txBody>
      </p:sp>
    </p:spTree>
    <p:extLst>
      <p:ext uri="{BB962C8B-B14F-4D97-AF65-F5344CB8AC3E}">
        <p14:creationId xmlns:p14="http://schemas.microsoft.com/office/powerpoint/2010/main" val="3747303108"/>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569623"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„Sehr gut, du bist ein tüchtiger und treuer Diener. Du bist mit dem wenigen treu umgegangen, darum will ich dir viel anvertrauen. Komm herein zum Freudenfest deines Herrn!“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25,23</a:t>
            </a:r>
          </a:p>
        </p:txBody>
      </p:sp>
    </p:spTree>
    <p:extLst>
      <p:ext uri="{BB962C8B-B14F-4D97-AF65-F5344CB8AC3E}">
        <p14:creationId xmlns:p14="http://schemas.microsoft.com/office/powerpoint/2010/main" val="897070066"/>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569624"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„Achtet auf das, was ihr hört! Nach dem Mass, mit dem ihr messt, wird euch euer Teil zugemessen werden; ja, es wird euch noch mehr gegeben werden. Denn wer hat, dem wird gegeben; aber wer nicht hat, dem wird auch das genommen, was er hat.“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Markus-Evangelium 4,24-25</a:t>
            </a:r>
          </a:p>
        </p:txBody>
      </p:sp>
    </p:spTree>
    <p:extLst>
      <p:ext uri="{BB962C8B-B14F-4D97-AF65-F5344CB8AC3E}">
        <p14:creationId xmlns:p14="http://schemas.microsoft.com/office/powerpoint/2010/main" val="521136063"/>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064897"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„Wir bitten Gott, dass er euch durch seinen Geist alle nötige Weisheit und Einsicht schenkt, um seinen Willen in vollem Umfang zu erkennen.“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Kolosser-Brief 1,9</a:t>
            </a:r>
          </a:p>
        </p:txBody>
      </p:sp>
    </p:spTree>
    <p:extLst>
      <p:ext uri="{BB962C8B-B14F-4D97-AF65-F5344CB8AC3E}">
        <p14:creationId xmlns:p14="http://schemas.microsoft.com/office/powerpoint/2010/main" val="3998890562"/>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856985"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„Dann könnt ihr ein Leben führen, durch das der Herr geehrt wird und das ihm in jeder Hinsicht gefällt. Ihr werdet imstande sein, stets das zu tun, was gut und richtig ist, sodass euer Leben Früchte tragen wird,</a:t>
            </a:r>
            <a:br>
              <a:rPr lang="de-CH" altLang="de-DE" dirty="0">
                <a:solidFill>
                  <a:srgbClr val="FFFFFF"/>
                </a:solidFill>
                <a:latin typeface="Univers LT Std 47 Cn Lt" panose="020B0406020202040204" pitchFamily="34" charset="0"/>
              </a:rPr>
            </a:br>
            <a:r>
              <a:rPr lang="de-CH" altLang="de-DE" dirty="0">
                <a:solidFill>
                  <a:srgbClr val="FFFFFF"/>
                </a:solidFill>
                <a:latin typeface="Univers LT Std 47 Cn Lt" panose="020B0406020202040204" pitchFamily="34" charset="0"/>
              </a:rPr>
              <a:t>und werdet Gott immer besser kennen lernen.“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Kolosser-Brief 1,10</a:t>
            </a:r>
          </a:p>
        </p:txBody>
      </p:sp>
    </p:spTree>
    <p:extLst>
      <p:ext uri="{BB962C8B-B14F-4D97-AF65-F5344CB8AC3E}">
        <p14:creationId xmlns:p14="http://schemas.microsoft.com/office/powerpoint/2010/main" val="3291467823"/>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856985"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„Wir alle, die der Glaube an Christus zu geistlich reifen Menschen gemacht hat, wollen uns ganz auf dieses Ziel ausrichten. Und wenn eure Einstellung in dem einen oder anderen Punkt davon abweicht, wird Gott euch auch darin die nötige Klarheit schenken.“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Philipper-Brief 3,15</a:t>
            </a:r>
          </a:p>
        </p:txBody>
      </p:sp>
    </p:spTree>
    <p:extLst>
      <p:ext uri="{BB962C8B-B14F-4D97-AF65-F5344CB8AC3E}">
        <p14:creationId xmlns:p14="http://schemas.microsoft.com/office/powerpoint/2010/main" val="3697320798"/>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89756" y="116632"/>
            <a:ext cx="89644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„Es ist wie bei einem Mann, der vorhatte, in ein anderes Land zu reisen. Er rief seine Diener zu sich und vertraute ihnen sein Vermögen an.“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25,14</a:t>
            </a:r>
          </a:p>
        </p:txBody>
      </p:sp>
    </p:spTree>
    <p:extLst>
      <p:ext uri="{BB962C8B-B14F-4D97-AF65-F5344CB8AC3E}">
        <p14:creationId xmlns:p14="http://schemas.microsoft.com/office/powerpoint/2010/main" val="1792000287"/>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064897"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„Von dem, was wir bereits erreicht haben, wollen wir uns auf keinen Fall wieder abbringen lassen!“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Philipper-Brief 3,16</a:t>
            </a:r>
          </a:p>
        </p:txBody>
      </p:sp>
    </p:spTree>
    <p:extLst>
      <p:ext uri="{BB962C8B-B14F-4D97-AF65-F5344CB8AC3E}">
        <p14:creationId xmlns:p14="http://schemas.microsoft.com/office/powerpoint/2010/main" val="1347370447"/>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B7835345-1940-4CF9-9770-FD76A6AED931}"/>
              </a:ext>
            </a:extLst>
          </p:cNvPr>
          <p:cNvSpPr>
            <a:spLocks noGrp="1" noChangeArrowheads="1"/>
          </p:cNvSpPr>
          <p:nvPr>
            <p:ph type="ctrTitle"/>
          </p:nvPr>
        </p:nvSpPr>
        <p:spPr>
          <a:xfrm>
            <a:off x="179388" y="549275"/>
            <a:ext cx="8856662" cy="763588"/>
          </a:xfrm>
          <a:noFill/>
        </p:spPr>
        <p:txBody>
          <a:bodyPr anchor="t">
            <a:spAutoFit/>
          </a:bodyPr>
          <a:lstStyle/>
          <a:p>
            <a:pPr marL="1117600" indent="-1117600" algn="l" eaLnBrk="1" hangingPunct="1"/>
            <a:r>
              <a:rPr lang="de-CH" altLang="de-DE" sz="5400" dirty="0">
                <a:latin typeface="Univers LT Std 47 Cn Lt" panose="020B0406020202040204" pitchFamily="34" charset="0"/>
              </a:rPr>
              <a:t>III. Das verkalkulierte Leben</a:t>
            </a:r>
          </a:p>
        </p:txBody>
      </p:sp>
    </p:spTree>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7560841"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„Herr, ich wusste, dass du ein harter Mann bist. Du erntest, wo du nicht gesät hast, und sammelst ein, wo du nicht ausgestreut hast. Deshalb hatte ich Angst und vergrub dein Talent in der Erde. Hier hast du zurück, was dir gehört.“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25,24-25</a:t>
            </a:r>
          </a:p>
        </p:txBody>
      </p:sp>
    </p:spTree>
    <p:extLst>
      <p:ext uri="{BB962C8B-B14F-4D97-AF65-F5344CB8AC3E}">
        <p14:creationId xmlns:p14="http://schemas.microsoft.com/office/powerpoint/2010/main" val="3527711871"/>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7560841"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„Seit der Erschaffung der Welt sind seine Werke ein sichtbarer Hinweis auf ihn, den unsichtbaren Gott, auf seine ewige Macht und sein göttliches Wesen. Die Menschen haben also keine Entschuldigung.“</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Römer-Brief 1,20</a:t>
            </a:r>
          </a:p>
        </p:txBody>
      </p:sp>
    </p:spTree>
    <p:extLst>
      <p:ext uri="{BB962C8B-B14F-4D97-AF65-F5344CB8AC3E}">
        <p14:creationId xmlns:p14="http://schemas.microsoft.com/office/powerpoint/2010/main" val="1038761805"/>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064897"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„Trotz allem, was sie über Gott wussten, erwiesen sie ihm nicht die Ehre, die ihm zukommt, und blieben ihm den Dank schuldig. Sie verloren sich in sinnlosen Gedankengängen, und in ihren Herzen, denen jede Einsicht fehlte, wurde es finster.“</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Römer-Brief 1,21</a:t>
            </a:r>
          </a:p>
        </p:txBody>
      </p:sp>
    </p:spTree>
    <p:extLst>
      <p:ext uri="{BB962C8B-B14F-4D97-AF65-F5344CB8AC3E}">
        <p14:creationId xmlns:p14="http://schemas.microsoft.com/office/powerpoint/2010/main" val="796480240"/>
      </p:ext>
    </p:extLst>
  </p:cSld>
  <p:clrMapOvr>
    <a:masterClrMapping/>
  </p:clrMapOvr>
  <p:transition spd="slow">
    <p:wipe dir="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142761"/>
            <a:ext cx="7848873" cy="206210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„An die Stelle der Herrlichkeit des unvergänglichen Gottes setzten sie das Abbild des vergänglichen Menschen und die Abbilder von Vögeln, vierfüssigen Tieren und Kriechtieren.“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Römer-Brief 1,23</a:t>
            </a:r>
          </a:p>
        </p:txBody>
      </p:sp>
    </p:spTree>
    <p:extLst>
      <p:ext uri="{BB962C8B-B14F-4D97-AF65-F5344CB8AC3E}">
        <p14:creationId xmlns:p14="http://schemas.microsoft.com/office/powerpoint/2010/main" val="1748776082"/>
      </p:ext>
    </p:extLst>
  </p:cSld>
  <p:clrMapOvr>
    <a:masterClrMapping/>
  </p:clrMapOvr>
  <p:transition spd="slow">
    <p:wipe dir="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142761"/>
            <a:ext cx="7848873" cy="206210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„Ohne Glauben ist es unmöglich, Gott zu gefallen. Wer zu Gott kommen will, muss glauben, dass es ihn gibt und dass er die belohnt, die ihn aufrichtig suchen.“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Hebräer 11,6</a:t>
            </a:r>
          </a:p>
        </p:txBody>
      </p:sp>
    </p:spTree>
    <p:extLst>
      <p:ext uri="{BB962C8B-B14F-4D97-AF65-F5344CB8AC3E}">
        <p14:creationId xmlns:p14="http://schemas.microsoft.com/office/powerpoint/2010/main" val="1966848802"/>
      </p:ext>
    </p:extLst>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116632"/>
            <a:ext cx="8136905"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„Du böser und fauler Mensch! Du hast also gewusst, dass ich ernte, wo ich nicht gesät habe, und einsammle, wo ich nicht ausgestreut habe.“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25,26</a:t>
            </a:r>
          </a:p>
        </p:txBody>
      </p:sp>
    </p:spTree>
    <p:extLst>
      <p:ext uri="{BB962C8B-B14F-4D97-AF65-F5344CB8AC3E}">
        <p14:creationId xmlns:p14="http://schemas.microsoft.com/office/powerpoint/2010/main" val="1924374725"/>
      </p:ext>
    </p:extLst>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136905"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„Da hättest du mein Geld doch wenigstens zur Bank bringen können; dann hätte ich es bei meiner Rückkehr mit Zinsen zurückbekommen.“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25,27</a:t>
            </a:r>
          </a:p>
        </p:txBody>
      </p:sp>
    </p:spTree>
    <p:extLst>
      <p:ext uri="{BB962C8B-B14F-4D97-AF65-F5344CB8AC3E}">
        <p14:creationId xmlns:p14="http://schemas.microsoft.com/office/powerpoint/2010/main" val="2336983808"/>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136905"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„Werft diesen unnützen Diener in die Finsternis hinaus, dorthin, wo es nichts gibt als lautes Jammern und angstvolles Zittern und Beben.“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25,30</a:t>
            </a:r>
          </a:p>
        </p:txBody>
      </p:sp>
    </p:spTree>
    <p:extLst>
      <p:ext uri="{BB962C8B-B14F-4D97-AF65-F5344CB8AC3E}">
        <p14:creationId xmlns:p14="http://schemas.microsoft.com/office/powerpoint/2010/main" val="3820435862"/>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89756" y="116632"/>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„Einem gab er fünf Talente, einem anderen zwei und wieder einem anderen eines – jedem seinen Fähigkeiten entsprechend. Dann reiste er ab.“</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25,15</a:t>
            </a:r>
          </a:p>
        </p:txBody>
      </p:sp>
    </p:spTree>
    <p:extLst>
      <p:ext uri="{BB962C8B-B14F-4D97-AF65-F5344CB8AC3E}">
        <p14:creationId xmlns:p14="http://schemas.microsoft.com/office/powerpoint/2010/main" val="4065000933"/>
      </p:ext>
    </p:extLst>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948C64C3-1F3E-4D77-AA5F-8ECDBC3E88DB}"/>
              </a:ext>
            </a:extLst>
          </p:cNvPr>
          <p:cNvSpPr>
            <a:spLocks noGrp="1" noChangeArrowheads="1"/>
          </p:cNvSpPr>
          <p:nvPr>
            <p:ph type="ctrTitle"/>
          </p:nvPr>
        </p:nvSpPr>
        <p:spPr>
          <a:xfrm>
            <a:off x="323850" y="404813"/>
            <a:ext cx="7092950" cy="1152525"/>
          </a:xfrm>
          <a:noFill/>
        </p:spPr>
        <p:txBody>
          <a:bodyPr anchor="t"/>
          <a:lstStyle/>
          <a:p>
            <a:pPr algn="l" eaLnBrk="1" hangingPunct="1"/>
            <a:r>
              <a:rPr lang="de-CH" altLang="de-DE" sz="6600">
                <a:solidFill>
                  <a:schemeClr val="bg1"/>
                </a:solidFill>
                <a:latin typeface="Univers LT Std 47 Cn Lt" panose="020B0406020202040204" pitchFamily="34" charset="0"/>
              </a:rPr>
              <a:t>Schlussgedanke</a:t>
            </a:r>
          </a:p>
        </p:txBody>
      </p:sp>
    </p:spTree>
  </p:cSld>
  <p:clrMapOvr>
    <a:masterClrMapping/>
  </p:clrMapOvr>
  <p:transition spd="slow">
    <p:wipe dir="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136905"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„Denn jedem, der hat, wird gegeben, und er wird im Überfluss haben; wer aber nicht hat, dem wird auch das genommen, was er hat.“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25,29</a:t>
            </a:r>
          </a:p>
        </p:txBody>
      </p:sp>
    </p:spTree>
    <p:extLst>
      <p:ext uri="{BB962C8B-B14F-4D97-AF65-F5344CB8AC3E}">
        <p14:creationId xmlns:p14="http://schemas.microsoft.com/office/powerpoint/2010/main" val="4070534004"/>
      </p:ext>
    </p:extLst>
  </p:cSld>
  <p:clrMapOvr>
    <a:masterClrMapping/>
  </p:clrMapOvr>
  <p:transition spd="slow">
    <p:wipe dir="r"/>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8136905"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„Wer sein Leben retten will, wird es verlieren; wer aber sein Leben um meinetwillen verliert, der wird es retten.“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9,24</a:t>
            </a:r>
          </a:p>
        </p:txBody>
      </p:sp>
    </p:spTree>
    <p:extLst>
      <p:ext uri="{BB962C8B-B14F-4D97-AF65-F5344CB8AC3E}">
        <p14:creationId xmlns:p14="http://schemas.microsoft.com/office/powerpoint/2010/main" val="3224225656"/>
      </p:ext>
    </p:extLst>
  </p:cSld>
  <p:clrMapOvr>
    <a:masterClrMapping/>
  </p:clrMapOvr>
  <p:transition spd="slow">
    <p:wipe dir="r"/>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44624"/>
            <a:ext cx="7560841"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„Was nützt es einem Menschen, die ganze Welt zu gewinnen, wenn er dabei sich selbst ins Verderben stürzt oder unheilbar Schaden nimmt?“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9,25</a:t>
            </a:r>
          </a:p>
        </p:txBody>
      </p:sp>
    </p:spTree>
    <p:extLst>
      <p:ext uri="{BB962C8B-B14F-4D97-AF65-F5344CB8AC3E}">
        <p14:creationId xmlns:p14="http://schemas.microsoft.com/office/powerpoint/2010/main" val="1160967373"/>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89756" y="116632"/>
            <a:ext cx="8874732"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„Der Diener, der fünf Talente bekommen hatte, begann sofort, mit dem Geld zu arbeiten, und gewann fünf weitere dazu. Ebenso gewann der, der zwei Talente bekommen hatte, zwei weitere dazu.“</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25,16-17</a:t>
            </a:r>
          </a:p>
        </p:txBody>
      </p:sp>
    </p:spTree>
    <p:extLst>
      <p:ext uri="{BB962C8B-B14F-4D97-AF65-F5344CB8AC3E}">
        <p14:creationId xmlns:p14="http://schemas.microsoft.com/office/powerpoint/2010/main" val="2100547579"/>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89756" y="116632"/>
            <a:ext cx="8874732"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„Der aber, der nur ein Talent bekommen hatte, grub ein Loch in die Erde und versteckte das Geld seines Herrn.“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25,18</a:t>
            </a:r>
          </a:p>
        </p:txBody>
      </p:sp>
    </p:spTree>
    <p:extLst>
      <p:ext uri="{BB962C8B-B14F-4D97-AF65-F5344CB8AC3E}">
        <p14:creationId xmlns:p14="http://schemas.microsoft.com/office/powerpoint/2010/main" val="2093582265"/>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89756" y="116632"/>
            <a:ext cx="75785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„Nach langer Zeit kehrte der Herr zurück und forderte seine Diener auf, mit ihm abzurechnen.“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25,19</a:t>
            </a:r>
          </a:p>
        </p:txBody>
      </p:sp>
    </p:spTree>
    <p:extLst>
      <p:ext uri="{BB962C8B-B14F-4D97-AF65-F5344CB8AC3E}">
        <p14:creationId xmlns:p14="http://schemas.microsoft.com/office/powerpoint/2010/main" val="1756626618"/>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79512" y="44624"/>
            <a:ext cx="7938628"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„Zuerst kam der, der fünf Talente erhalten hatte. Er brachte die anderen fünf Talente mit und sagte: ‚Herr, fünf Talente hast du mir gegeben; diese fünf hier habe ich dazugewonnen.‘“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25,20</a:t>
            </a:r>
          </a:p>
        </p:txBody>
      </p:sp>
    </p:spTree>
    <p:extLst>
      <p:ext uri="{BB962C8B-B14F-4D97-AF65-F5344CB8AC3E}">
        <p14:creationId xmlns:p14="http://schemas.microsoft.com/office/powerpoint/2010/main" val="2537198010"/>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79512" y="44624"/>
            <a:ext cx="8352928"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„‘Sehr gut‘, erwiderte der Herr, ‚du bist ein tüchtiger und treuer Diener. Du bist mit dem wenigen treu umgegangen, darum will ich dir viel anvertrauen. Komm herein zum Freudenfest deines Herrn!‘“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25,21</a:t>
            </a:r>
          </a:p>
        </p:txBody>
      </p:sp>
    </p:spTree>
    <p:extLst>
      <p:ext uri="{BB962C8B-B14F-4D97-AF65-F5344CB8AC3E}">
        <p14:creationId xmlns:p14="http://schemas.microsoft.com/office/powerpoint/2010/main" val="3479591545"/>
      </p:ext>
    </p:extLst>
  </p:cSld>
  <p:clrMapOvr>
    <a:masterClrMapping/>
  </p:clrMapOvr>
  <p:transition spd="slow">
    <p:wipe dir="r"/>
  </p:transition>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1310</Words>
  <Application>Microsoft Office PowerPoint</Application>
  <PresentationFormat>Bildschirmpräsentation (4:3)</PresentationFormat>
  <Paragraphs>83</Paragraphs>
  <Slides>43</Slides>
  <Notes>0</Notes>
  <HiddenSlides>0</HiddenSlides>
  <MMClips>0</MMClips>
  <ScaleCrop>false</ScaleCrop>
  <HeadingPairs>
    <vt:vector size="4" baseType="variant">
      <vt:variant>
        <vt:lpstr>Design</vt:lpstr>
      </vt:variant>
      <vt:variant>
        <vt:i4>2</vt:i4>
      </vt:variant>
      <vt:variant>
        <vt:lpstr>Folientitel</vt:lpstr>
      </vt:variant>
      <vt:variant>
        <vt:i4>43</vt:i4>
      </vt:variant>
    </vt:vector>
  </HeadingPairs>
  <TitlesOfParts>
    <vt:vector size="45" baseType="lpstr">
      <vt:lpstr>01072134</vt:lpstr>
      <vt:lpstr>1_01072134</vt:lpstr>
      <vt:lpstr>Das Leben ist nicht fair?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Die faire Ausgangslage</vt:lpstr>
      <vt:lpstr>PowerPoint-Präsentation</vt:lpstr>
      <vt:lpstr>PowerPoint-Präsentation</vt:lpstr>
      <vt:lpstr>PowerPoint-Präsentation</vt:lpstr>
      <vt:lpstr>II. Der lohnende Einsatz</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III. Das verkalkulierte Leben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vt:lpstr>
      <vt:lpstr>PowerPoint-Präsentation</vt:lpstr>
      <vt:lpstr>PowerPoint-Präsentation</vt:lpstr>
      <vt:lpstr>PowerPoint-Präsentation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berühren sich Himmel und Erde - Teil 7/7 - Das Leben ist nicht fair?</dc:title>
  <dc:subject/>
  <dc:creator>Jürg Birnstiel</dc:creator>
  <cp:keywords/>
  <dc:description/>
  <cp:lastModifiedBy>Me</cp:lastModifiedBy>
  <cp:revision>1162</cp:revision>
  <cp:lastPrinted>1601-01-01T00:00:00Z</cp:lastPrinted>
  <dcterms:created xsi:type="dcterms:W3CDTF">2005-04-13T18:10:29Z</dcterms:created>
  <dcterms:modified xsi:type="dcterms:W3CDTF">2018-11-27T14:32:11Z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