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2"/>
  </p:notesMasterIdLst>
  <p:sldIdLst>
    <p:sldId id="890" r:id="rId3"/>
    <p:sldId id="1128" r:id="rId4"/>
    <p:sldId id="1142" r:id="rId5"/>
    <p:sldId id="1143" r:id="rId6"/>
    <p:sldId id="1144" r:id="rId7"/>
    <p:sldId id="1145" r:id="rId8"/>
    <p:sldId id="1146" r:id="rId9"/>
    <p:sldId id="1147" r:id="rId10"/>
    <p:sldId id="1148" r:id="rId11"/>
    <p:sldId id="1149" r:id="rId12"/>
    <p:sldId id="1150" r:id="rId13"/>
    <p:sldId id="1151" r:id="rId14"/>
    <p:sldId id="1152" r:id="rId15"/>
    <p:sldId id="1153" r:id="rId16"/>
    <p:sldId id="1010" r:id="rId17"/>
    <p:sldId id="1154" r:id="rId18"/>
    <p:sldId id="1155" r:id="rId19"/>
    <p:sldId id="1156" r:id="rId20"/>
    <p:sldId id="1157" r:id="rId21"/>
    <p:sldId id="1158" r:id="rId22"/>
    <p:sldId id="430" r:id="rId23"/>
    <p:sldId id="1159" r:id="rId24"/>
    <p:sldId id="1160" r:id="rId25"/>
    <p:sldId id="1161" r:id="rId26"/>
    <p:sldId id="1162" r:id="rId27"/>
    <p:sldId id="1163" r:id="rId28"/>
    <p:sldId id="1164" r:id="rId29"/>
    <p:sldId id="1165" r:id="rId30"/>
    <p:sldId id="1141" r:id="rId31"/>
    <p:sldId id="1166" r:id="rId32"/>
    <p:sldId id="1167" r:id="rId33"/>
    <p:sldId id="1168" r:id="rId34"/>
    <p:sldId id="1169" r:id="rId35"/>
    <p:sldId id="1170" r:id="rId36"/>
    <p:sldId id="1171" r:id="rId37"/>
    <p:sldId id="1172" r:id="rId38"/>
    <p:sldId id="1173" r:id="rId39"/>
    <p:sldId id="263" r:id="rId40"/>
    <p:sldId id="1174" r:id="rId41"/>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 xmlns:a16="http://schemas.microsoft.com/office/drawing/2014/main"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 xmlns:a16="http://schemas.microsoft.com/office/drawing/2014/main"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 xmlns:a16="http://schemas.microsoft.com/office/drawing/2014/main"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 xmlns:a16="http://schemas.microsoft.com/office/drawing/2014/main"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 xmlns:a16="http://schemas.microsoft.com/office/drawing/2014/main"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 xmlns:a16="http://schemas.microsoft.com/office/drawing/2014/main"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2448683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 xmlns:a16="http://schemas.microsoft.com/office/drawing/2014/main"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 xmlns:a16="http://schemas.microsoft.com/office/drawing/2014/main"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 xmlns:a16="http://schemas.microsoft.com/office/drawing/2014/main"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 xmlns:a16="http://schemas.microsoft.com/office/drawing/2014/main"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 xmlns:a16="http://schemas.microsoft.com/office/drawing/2014/main"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 xmlns:a16="http://schemas.microsoft.com/office/drawing/2014/main"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 xmlns:a16="http://schemas.microsoft.com/office/drawing/2014/main"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 xmlns:a16="http://schemas.microsoft.com/office/drawing/2014/main"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 xmlns:a16="http://schemas.microsoft.com/office/drawing/2014/main"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 xmlns:a16="http://schemas.microsoft.com/office/drawing/2014/main"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 xmlns:a16="http://schemas.microsoft.com/office/drawing/2014/main"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 xmlns:a16="http://schemas.microsoft.com/office/drawing/2014/main"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 xmlns:a16="http://schemas.microsoft.com/office/drawing/2014/main"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 xmlns:a16="http://schemas.microsoft.com/office/drawing/2014/main"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 xmlns:a16="http://schemas.microsoft.com/office/drawing/2014/main"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 xmlns:a16="http://schemas.microsoft.com/office/drawing/2014/main"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 xmlns:a16="http://schemas.microsoft.com/office/drawing/2014/main"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 xmlns:a16="http://schemas.microsoft.com/office/drawing/2014/main"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 xmlns:a16="http://schemas.microsoft.com/office/drawing/2014/main"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 xmlns:a16="http://schemas.microsoft.com/office/drawing/2014/main"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 xmlns:a16="http://schemas.microsoft.com/office/drawing/2014/main"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 xmlns:a16="http://schemas.microsoft.com/office/drawing/2014/main"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 xmlns:a16="http://schemas.microsoft.com/office/drawing/2014/main"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 xmlns:a16="http://schemas.microsoft.com/office/drawing/2014/main"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 xmlns:a16="http://schemas.microsoft.com/office/drawing/2014/main"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 xmlns:a16="http://schemas.microsoft.com/office/drawing/2014/main"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 xmlns:a16="http://schemas.microsoft.com/office/drawing/2014/main"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 xmlns:a16="http://schemas.microsoft.com/office/drawing/2014/main"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 xmlns:a16="http://schemas.microsoft.com/office/drawing/2014/main"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 xmlns:a16="http://schemas.microsoft.com/office/drawing/2014/main"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 xmlns:a16="http://schemas.microsoft.com/office/drawing/2014/main"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 xmlns:a16="http://schemas.microsoft.com/office/drawing/2014/main"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 xmlns:a16="http://schemas.microsoft.com/office/drawing/2014/main"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 xmlns:a16="http://schemas.microsoft.com/office/drawing/2014/main"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 xmlns:a16="http://schemas.microsoft.com/office/drawing/2014/main"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 xmlns:a16="http://schemas.microsoft.com/office/drawing/2014/main"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 xmlns:a16="http://schemas.microsoft.com/office/drawing/2014/main"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 xmlns:a16="http://schemas.microsoft.com/office/drawing/2014/main"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 xmlns:a16="http://schemas.microsoft.com/office/drawing/2014/main"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 xmlns:a16="http://schemas.microsoft.com/office/drawing/2014/main"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 xmlns:a16="http://schemas.microsoft.com/office/drawing/2014/main"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 xmlns:a16="http://schemas.microsoft.com/office/drawing/2014/main"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 xmlns:a16="http://schemas.microsoft.com/office/drawing/2014/main"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 xmlns:a16="http://schemas.microsoft.com/office/drawing/2014/main"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 xmlns:a16="http://schemas.microsoft.com/office/drawing/2014/main"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 xmlns:a16="http://schemas.microsoft.com/office/drawing/2014/main"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 xmlns:a16="http://schemas.microsoft.com/office/drawing/2014/main"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 xmlns:a16="http://schemas.microsoft.com/office/drawing/2014/main"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 xmlns:a16="http://schemas.microsoft.com/office/drawing/2014/main"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 xmlns:a16="http://schemas.microsoft.com/office/drawing/2014/main"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 xmlns:a16="http://schemas.microsoft.com/office/drawing/2014/main"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 xmlns:a16="http://schemas.microsoft.com/office/drawing/2014/main"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 xmlns:a16="http://schemas.microsoft.com/office/drawing/2014/main"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 xmlns:a16="http://schemas.microsoft.com/office/drawing/2014/main"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 xmlns:a16="http://schemas.microsoft.com/office/drawing/2014/main"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 xmlns:a16="http://schemas.microsoft.com/office/drawing/2014/main"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 xmlns:a16="http://schemas.microsoft.com/office/drawing/2014/main"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 xmlns:a16="http://schemas.microsoft.com/office/drawing/2014/main"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 xmlns:a16="http://schemas.microsoft.com/office/drawing/2014/main"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 xmlns:a16="http://schemas.microsoft.com/office/drawing/2014/main"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 xmlns:a16="http://schemas.microsoft.com/office/drawing/2014/main"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EBC5F968-F6A8-40AA-BB0F-9B4125B18437}"/>
              </a:ext>
            </a:extLst>
          </p:cNvPr>
          <p:cNvSpPr>
            <a:spLocks noGrp="1" noChangeArrowheads="1"/>
          </p:cNvSpPr>
          <p:nvPr>
            <p:ph type="ctrTitle"/>
          </p:nvPr>
        </p:nvSpPr>
        <p:spPr>
          <a:xfrm>
            <a:off x="251520" y="548680"/>
            <a:ext cx="8137525" cy="987386"/>
          </a:xfrm>
          <a:noFill/>
        </p:spPr>
        <p:txBody>
          <a:bodyPr anchor="t">
            <a:spAutoFit/>
          </a:bodyPr>
          <a:lstStyle/>
          <a:p>
            <a:pPr algn="l" eaLnBrk="1" hangingPunct="1"/>
            <a:r>
              <a:rPr lang="de-CH" altLang="de-DE" sz="7200" kern="0" dirty="0">
                <a:solidFill>
                  <a:schemeClr val="bg1"/>
                </a:solidFill>
                <a:latin typeface="Univers LT Std 47 Cn Lt" panose="020B0406020202040204" pitchFamily="34" charset="0"/>
              </a:rPr>
              <a:t>Kein Weg zurück?</a:t>
            </a:r>
          </a:p>
        </p:txBody>
      </p:sp>
      <p:sp>
        <p:nvSpPr>
          <p:cNvPr id="6147" name="Rectangle 6">
            <a:extLst>
              <a:ext uri="{FF2B5EF4-FFF2-40B4-BE49-F238E27FC236}">
                <a16:creationId xmlns="" xmlns:a16="http://schemas.microsoft.com/office/drawing/2014/main"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Lukas-Evangelium 15,11-24</a:t>
            </a:r>
          </a:p>
        </p:txBody>
      </p:sp>
      <p:sp>
        <p:nvSpPr>
          <p:cNvPr id="4" name="Rectangle 6">
            <a:extLst>
              <a:ext uri="{FF2B5EF4-FFF2-40B4-BE49-F238E27FC236}">
                <a16:creationId xmlns="" xmlns:a16="http://schemas.microsoft.com/office/drawing/2014/main" id="{18BF243C-2ED1-4128-B289-C77DF89C8471}"/>
              </a:ext>
            </a:extLst>
          </p:cNvPr>
          <p:cNvSpPr>
            <a:spLocks noChangeArrowheads="1"/>
          </p:cNvSpPr>
          <p:nvPr/>
        </p:nvSpPr>
        <p:spPr bwMode="auto">
          <a:xfrm>
            <a:off x="827584" y="6157913"/>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(2/7)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So machte er sich auf den Weg zu seinem Vater. Dieser sah ihn schon von weitem kommen; voller Mitleid lief er ihm entgegen, fiel ihm um den Hals und küsste ihn.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15,20</a:t>
            </a:r>
          </a:p>
        </p:txBody>
      </p:sp>
    </p:spTree>
    <p:extLst>
      <p:ext uri="{BB962C8B-B14F-4D97-AF65-F5344CB8AC3E}">
        <p14:creationId xmlns:p14="http://schemas.microsoft.com/office/powerpoint/2010/main" val="304796267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«Vater», sagte der Sohn zu ihm, «ich habe mich gegen den Himmel und gegen dich versündigt; ich bin es nicht mehr wert, dein Sohn genannt zu werden.»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15,21</a:t>
            </a:r>
          </a:p>
        </p:txBody>
      </p:sp>
    </p:spTree>
    <p:extLst>
      <p:ext uri="{BB962C8B-B14F-4D97-AF65-F5344CB8AC3E}">
        <p14:creationId xmlns:p14="http://schemas.microsoft.com/office/powerpoint/2010/main" val="1861705710"/>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Doch der Vater befahl seinen Dienern: «Schnell, holt das beste Gewand und zieht es ihm an, steckt ihm einen Ring an den Finger und bringt ihm ein Paar Sandalen! </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15,22</a:t>
            </a:r>
          </a:p>
        </p:txBody>
      </p:sp>
    </p:spTree>
    <p:extLst>
      <p:ext uri="{BB962C8B-B14F-4D97-AF65-F5344CB8AC3E}">
        <p14:creationId xmlns:p14="http://schemas.microsoft.com/office/powerpoint/2010/main" val="4220353687"/>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132343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Holt das </a:t>
            </a:r>
            <a:r>
              <a:rPr lang="de-CH" altLang="de-DE" sz="4000" dirty="0" err="1">
                <a:solidFill>
                  <a:srgbClr val="FFFFFF"/>
                </a:solidFill>
                <a:latin typeface="Univers LT Std 47 Cn Lt" panose="020B0406020202040204" pitchFamily="34" charset="0"/>
              </a:rPr>
              <a:t>Mastkalb</a:t>
            </a:r>
            <a:r>
              <a:rPr lang="de-CH" altLang="de-DE" sz="4000" dirty="0">
                <a:solidFill>
                  <a:srgbClr val="FFFFFF"/>
                </a:solidFill>
                <a:latin typeface="Univers LT Std 47 Cn Lt" panose="020B0406020202040204" pitchFamily="34" charset="0"/>
              </a:rPr>
              <a:t> und schlachtet es; wir wollen ein Fest feiern und fröhlich sein.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15,23</a:t>
            </a:r>
          </a:p>
        </p:txBody>
      </p:sp>
    </p:spTree>
    <p:extLst>
      <p:ext uri="{BB962C8B-B14F-4D97-AF65-F5344CB8AC3E}">
        <p14:creationId xmlns:p14="http://schemas.microsoft.com/office/powerpoint/2010/main" val="850964463"/>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Denn mein Sohn war tot, und nun lebt er wieder; er war verloren, und nun ist er wiedergefunden.» Und sie begannen zu feiern.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15,24</a:t>
            </a:r>
          </a:p>
        </p:txBody>
      </p:sp>
    </p:spTree>
    <p:extLst>
      <p:ext uri="{BB962C8B-B14F-4D97-AF65-F5344CB8AC3E}">
        <p14:creationId xmlns:p14="http://schemas.microsoft.com/office/powerpoint/2010/main" val="1406039641"/>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7AA199DA-4E8F-416D-9BDB-1B16CF7D9ABA}"/>
              </a:ext>
            </a:extLst>
          </p:cNvPr>
          <p:cNvSpPr>
            <a:spLocks noGrp="1" noChangeArrowheads="1"/>
          </p:cNvSpPr>
          <p:nvPr>
            <p:ph type="ctrTitle"/>
          </p:nvPr>
        </p:nvSpPr>
        <p:spPr>
          <a:xfrm>
            <a:off x="107950" y="404664"/>
            <a:ext cx="8712522" cy="763607"/>
          </a:xfrm>
          <a:noFill/>
        </p:spPr>
        <p:txBody>
          <a:bodyPr wrap="square" anchor="t">
            <a:spAutoFit/>
          </a:bodyPr>
          <a:lstStyle/>
          <a:p>
            <a:pPr marL="1117600" indent="-1117600" algn="l" eaLnBrk="1" hangingPunct="1">
              <a:buFontTx/>
              <a:buAutoNum type="romanUcPeriod"/>
            </a:pPr>
            <a:r>
              <a:rPr lang="de-CH" altLang="de-DE" sz="5400" kern="0" dirty="0">
                <a:latin typeface="Univers LT Std 47 Cn Lt" panose="020B0406020202040204" pitchFamily="34" charset="0"/>
              </a:rPr>
              <a:t>Der hoffnungsvolle Aufbruch</a:t>
            </a: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600" dirty="0">
                <a:solidFill>
                  <a:srgbClr val="FFFFFF"/>
                </a:solidFill>
                <a:latin typeface="Univers LT Std 47 Cn Lt" panose="020B0406020202040204" pitchFamily="34" charset="0"/>
              </a:rPr>
              <a:t>„Vater, gib mir den Anteil am Erbe, der mir zusteht!“</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15,12</a:t>
            </a:r>
          </a:p>
        </p:txBody>
      </p:sp>
    </p:spTree>
    <p:extLst>
      <p:ext uri="{BB962C8B-B14F-4D97-AF65-F5344CB8AC3E}">
        <p14:creationId xmlns:p14="http://schemas.microsoft.com/office/powerpoint/2010/main" val="2780334094"/>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„Dort lebte er in Saus und Braus und brachte sein Vermögen durch.“</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15,13</a:t>
            </a:r>
          </a:p>
        </p:txBody>
      </p:sp>
    </p:spTree>
    <p:extLst>
      <p:ext uri="{BB962C8B-B14F-4D97-AF65-F5344CB8AC3E}">
        <p14:creationId xmlns:p14="http://schemas.microsoft.com/office/powerpoint/2010/main" val="3044187640"/>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Die Unverständigen reden sich ein: »Es gibt keinen Gott!«</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Psalm 53,2</a:t>
            </a:r>
          </a:p>
        </p:txBody>
      </p:sp>
    </p:spTree>
    <p:extLst>
      <p:ext uri="{BB962C8B-B14F-4D97-AF65-F5344CB8AC3E}">
        <p14:creationId xmlns:p14="http://schemas.microsoft.com/office/powerpoint/2010/main" val="1241878714"/>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7200" dirty="0">
                <a:solidFill>
                  <a:srgbClr val="FFFFFF"/>
                </a:solidFill>
                <a:latin typeface="Univers LT Std 47 Cn Lt" panose="020B0406020202040204" pitchFamily="34" charset="0"/>
              </a:rPr>
              <a:t>Er lebte aus der Kraft Gottes gegen Gott.</a:t>
            </a:r>
          </a:p>
        </p:txBody>
      </p:sp>
    </p:spTree>
    <p:extLst>
      <p:ext uri="{BB962C8B-B14F-4D97-AF65-F5344CB8AC3E}">
        <p14:creationId xmlns:p14="http://schemas.microsoft.com/office/powerpoint/2010/main" val="97915807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115888"/>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Die Pharisäer und die Schriftgelehrten waren darüber empört: »Dieser Mensch gibt sich mit Sündern ab und isst sogar mit ihnen!«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„Weil das Urteil über böses Tun nicht sogleich ergeht, wird das Herz der Menschen voll Begier, Böses zu tun.“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Prediger 8,11</a:t>
            </a:r>
          </a:p>
        </p:txBody>
      </p:sp>
    </p:spTree>
    <p:extLst>
      <p:ext uri="{BB962C8B-B14F-4D97-AF65-F5344CB8AC3E}">
        <p14:creationId xmlns:p14="http://schemas.microsoft.com/office/powerpoint/2010/main" val="1923503774"/>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B07C4156-5182-4A68-8676-3D5D3DB173A6}"/>
              </a:ext>
            </a:extLst>
          </p:cNvPr>
          <p:cNvSpPr>
            <a:spLocks noGrp="1" noChangeArrowheads="1"/>
          </p:cNvSpPr>
          <p:nvPr>
            <p:ph type="ctrTitle"/>
          </p:nvPr>
        </p:nvSpPr>
        <p:spPr>
          <a:xfrm>
            <a:off x="250825" y="346075"/>
            <a:ext cx="8497888" cy="912813"/>
          </a:xfrm>
          <a:noFill/>
        </p:spPr>
        <p:txBody>
          <a:bodyPr anchor="t">
            <a:spAutoFit/>
          </a:bodyPr>
          <a:lstStyle/>
          <a:p>
            <a:pPr marL="1117600" indent="-1117600" algn="l" eaLnBrk="1" hangingPunct="1"/>
            <a:r>
              <a:rPr lang="de-CH" altLang="de-DE" sz="6600" dirty="0">
                <a:latin typeface="Univers LT Std 47 Cn Lt" panose="020B0406020202040204" pitchFamily="34" charset="0"/>
              </a:rPr>
              <a:t>II. Die harte Bruchlandung</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„Da geriet auch er in Schwierigkeiten.“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15,14</a:t>
            </a:r>
          </a:p>
        </p:txBody>
      </p:sp>
    </p:spTree>
    <p:extLst>
      <p:ext uri="{BB962C8B-B14F-4D97-AF65-F5344CB8AC3E}">
        <p14:creationId xmlns:p14="http://schemas.microsoft.com/office/powerpoint/2010/main" val="3895277858"/>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„Er schickte ihn zum Schweinehüten auf seine Felder.“ </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15,15</a:t>
            </a:r>
          </a:p>
        </p:txBody>
      </p:sp>
    </p:spTree>
    <p:extLst>
      <p:ext uri="{BB962C8B-B14F-4D97-AF65-F5344CB8AC3E}">
        <p14:creationId xmlns:p14="http://schemas.microsoft.com/office/powerpoint/2010/main" val="2746115375"/>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„Selbst davon wollte ihm keiner etwas geben.“ </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15,16</a:t>
            </a:r>
          </a:p>
        </p:txBody>
      </p:sp>
    </p:spTree>
    <p:extLst>
      <p:ext uri="{BB962C8B-B14F-4D97-AF65-F5344CB8AC3E}">
        <p14:creationId xmlns:p14="http://schemas.microsoft.com/office/powerpoint/2010/main" val="335324806"/>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„Wie viele Tagelöhner hat mein Vater, und alle haben mehr als genug zu essen! Ich dagegen komme hier vor Hunger um.“</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15,17</a:t>
            </a:r>
          </a:p>
        </p:txBody>
      </p:sp>
    </p:spTree>
    <p:extLst>
      <p:ext uri="{BB962C8B-B14F-4D97-AF65-F5344CB8AC3E}">
        <p14:creationId xmlns:p14="http://schemas.microsoft.com/office/powerpoint/2010/main" val="1435778225"/>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„Ich will mich aufmachen und zu meinem Vater gehen und zu ihm sagen: Vater, ich habe mich gegen den Himmel und gegen dich versündigt; ich bin es nicht mehr wert, dein Sohn genannt zu werden. Mach mich zu einem deiner Tagelöhner!“</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15,18-19</a:t>
            </a:r>
          </a:p>
        </p:txBody>
      </p:sp>
    </p:spTree>
    <p:extLst>
      <p:ext uri="{BB962C8B-B14F-4D97-AF65-F5344CB8AC3E}">
        <p14:creationId xmlns:p14="http://schemas.microsoft.com/office/powerpoint/2010/main" val="2027998059"/>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„Vater, ich habe mich gegen den Himmel und gegen dich versündigt.“</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15,18</a:t>
            </a:r>
          </a:p>
        </p:txBody>
      </p:sp>
    </p:spTree>
    <p:extLst>
      <p:ext uri="{BB962C8B-B14F-4D97-AF65-F5344CB8AC3E}">
        <p14:creationId xmlns:p14="http://schemas.microsoft.com/office/powerpoint/2010/main" val="1028967339"/>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„Alle haben gesündigt, und in ihrem Leben kommt Gottes Herrlichkeit nicht mehr zum Ausdruck.“</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3,23</a:t>
            </a:r>
          </a:p>
        </p:txBody>
      </p:sp>
    </p:spTree>
    <p:extLst>
      <p:ext uri="{BB962C8B-B14F-4D97-AF65-F5344CB8AC3E}">
        <p14:creationId xmlns:p14="http://schemas.microsoft.com/office/powerpoint/2010/main" val="2113031957"/>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B7835345-1940-4CF9-9770-FD76A6AED931}"/>
              </a:ext>
            </a:extLst>
          </p:cNvPr>
          <p:cNvSpPr>
            <a:spLocks noGrp="1" noChangeArrowheads="1"/>
          </p:cNvSpPr>
          <p:nvPr>
            <p:ph type="ctrTitle"/>
          </p:nvPr>
        </p:nvSpPr>
        <p:spPr>
          <a:xfrm>
            <a:off x="179388" y="549275"/>
            <a:ext cx="8856662" cy="763588"/>
          </a:xfrm>
          <a:noFill/>
        </p:spPr>
        <p:txBody>
          <a:bodyPr anchor="t">
            <a:spAutoFit/>
          </a:bodyPr>
          <a:lstStyle/>
          <a:p>
            <a:pPr marL="1117600" indent="-1117600" algn="l" eaLnBrk="1" hangingPunct="1"/>
            <a:r>
              <a:rPr lang="de-CH" altLang="de-DE" sz="5400" dirty="0">
                <a:latin typeface="Univers LT Std 47 Cn Lt" panose="020B0406020202040204" pitchFamily="34" charset="0"/>
              </a:rPr>
              <a:t>III. Der überraschende Empfang</a:t>
            </a:r>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115888"/>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Ein Mann hatte zwei Söhne. Der jüngere sagte zu ihm: «Vater, gib mir den Anteil am Erbe, der mir zusteht!» Da teilte der Vater das Vermögen unter die beiden auf.</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15,11-12</a:t>
            </a:r>
          </a:p>
        </p:txBody>
      </p:sp>
    </p:spTree>
    <p:extLst>
      <p:ext uri="{BB962C8B-B14F-4D97-AF65-F5344CB8AC3E}">
        <p14:creationId xmlns:p14="http://schemas.microsoft.com/office/powerpoint/2010/main" val="2897403219"/>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„Sein Vater sah ihn schon von weitem kommen; voller Mitleid lief er ihm entgegen, fiel ihm um den Hals und küsste ihn.“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15,20</a:t>
            </a:r>
          </a:p>
        </p:txBody>
      </p:sp>
    </p:spTree>
    <p:extLst>
      <p:ext uri="{BB962C8B-B14F-4D97-AF65-F5344CB8AC3E}">
        <p14:creationId xmlns:p14="http://schemas.microsoft.com/office/powerpoint/2010/main" val="3689014107"/>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„Vater, ich habe mich gegen den Himmel und gegen dich versündigt; ich bin es nicht mehr wert, dein Sohn genannt zu werden.“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15,21</a:t>
            </a:r>
          </a:p>
        </p:txBody>
      </p:sp>
    </p:spTree>
    <p:extLst>
      <p:ext uri="{BB962C8B-B14F-4D97-AF65-F5344CB8AC3E}">
        <p14:creationId xmlns:p14="http://schemas.microsoft.com/office/powerpoint/2010/main" val="3239474753"/>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„Schnell, holt das beste Gewand und zieht es ihm an, steckt ihm einen Ring an den Finger und bringt ihm ein Paar Sandalen!“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15,22</a:t>
            </a:r>
          </a:p>
        </p:txBody>
      </p:sp>
    </p:spTree>
    <p:extLst>
      <p:ext uri="{BB962C8B-B14F-4D97-AF65-F5344CB8AC3E}">
        <p14:creationId xmlns:p14="http://schemas.microsoft.com/office/powerpoint/2010/main" val="246454546"/>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30282"/>
            <a:ext cx="8964488" cy="132343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„Holt das </a:t>
            </a:r>
            <a:r>
              <a:rPr lang="de-CH" altLang="de-DE" sz="4000" dirty="0" err="1">
                <a:solidFill>
                  <a:srgbClr val="FFFFFF"/>
                </a:solidFill>
                <a:latin typeface="Univers LT Std 47 Cn Lt" panose="020B0406020202040204" pitchFamily="34" charset="0"/>
              </a:rPr>
              <a:t>Mastkalb</a:t>
            </a:r>
            <a:r>
              <a:rPr lang="de-CH" altLang="de-DE" sz="4000" dirty="0">
                <a:solidFill>
                  <a:srgbClr val="FFFFFF"/>
                </a:solidFill>
                <a:latin typeface="Univers LT Std 47 Cn Lt" panose="020B0406020202040204" pitchFamily="34" charset="0"/>
              </a:rPr>
              <a:t> und schlachtet es; wir wollen ein Fest feiern und fröhlich sein.“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15,23</a:t>
            </a:r>
          </a:p>
        </p:txBody>
      </p:sp>
    </p:spTree>
    <p:extLst>
      <p:ext uri="{BB962C8B-B14F-4D97-AF65-F5344CB8AC3E}">
        <p14:creationId xmlns:p14="http://schemas.microsoft.com/office/powerpoint/2010/main" val="3972777227"/>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44624"/>
            <a:ext cx="801063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„Gott blickt vom Himmel herab auf die Menschen. Er will sehen, ob es da welche gibt, die Verstand haben und nach ihm fragen.“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Psalm 53,3</a:t>
            </a:r>
          </a:p>
        </p:txBody>
      </p:sp>
    </p:spTree>
    <p:extLst>
      <p:ext uri="{BB962C8B-B14F-4D97-AF65-F5344CB8AC3E}">
        <p14:creationId xmlns:p14="http://schemas.microsoft.com/office/powerpoint/2010/main" val="3734331510"/>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44624"/>
            <a:ext cx="8010636"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600" dirty="0">
                <a:solidFill>
                  <a:srgbClr val="FFFFFF"/>
                </a:solidFill>
                <a:latin typeface="Univers LT Std 47 Cn Lt" panose="020B0406020202040204" pitchFamily="34" charset="0"/>
              </a:rPr>
              <a:t>„Nähert euch Gott, und er wird sich euch nähern.“ </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Jakobus-Brief 4,8</a:t>
            </a:r>
          </a:p>
        </p:txBody>
      </p:sp>
    </p:spTree>
    <p:extLst>
      <p:ext uri="{BB962C8B-B14F-4D97-AF65-F5344CB8AC3E}">
        <p14:creationId xmlns:p14="http://schemas.microsoft.com/office/powerpoint/2010/main" val="915316067"/>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44624"/>
            <a:ext cx="801063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„Denn mein Sohn war tot, und nun lebt er wieder; er war verloren, und nun ist er wiedergefunden.“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15,24</a:t>
            </a:r>
          </a:p>
        </p:txBody>
      </p:sp>
    </p:spTree>
    <p:extLst>
      <p:ext uri="{BB962C8B-B14F-4D97-AF65-F5344CB8AC3E}">
        <p14:creationId xmlns:p14="http://schemas.microsoft.com/office/powerpoint/2010/main" val="3242898922"/>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44624"/>
            <a:ext cx="801063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„Freut euch und dankt ihm, dem Vater, dass er euch das Recht gegeben hat, an dem Erbe teilzuhaben, das er in seinem Licht für sein heiliges Volk bereithält.“</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Kolosser-Brief 1,12</a:t>
            </a:r>
          </a:p>
        </p:txBody>
      </p:sp>
    </p:spTree>
    <p:extLst>
      <p:ext uri="{BB962C8B-B14F-4D97-AF65-F5344CB8AC3E}">
        <p14:creationId xmlns:p14="http://schemas.microsoft.com/office/powerpoint/2010/main" val="760331570"/>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 xmlns:a16="http://schemas.microsoft.com/office/drawing/2014/main"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89756" y="44624"/>
            <a:ext cx="801063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„Seht doch, wie gross die Liebe ist, die uns der Vater erwiesen hat: Kinder Gottes dürfen wir uns nennen, und wir sind es tatsächlich!“</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1.Johannes-Brief 3,1</a:t>
            </a:r>
          </a:p>
        </p:txBody>
      </p:sp>
    </p:spTree>
    <p:extLst>
      <p:ext uri="{BB962C8B-B14F-4D97-AF65-F5344CB8AC3E}">
        <p14:creationId xmlns:p14="http://schemas.microsoft.com/office/powerpoint/2010/main" val="50673252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115888"/>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Wenige Tage später hatte der jüngere Sohn seinen ganzen Anteil verkauft und zog mit dem Erlös in ein fernes Land. Dort lebte er in Saus und Braus und brachte sein Vermögen durch.</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15,13</a:t>
            </a:r>
          </a:p>
        </p:txBody>
      </p:sp>
    </p:spTree>
    <p:extLst>
      <p:ext uri="{BB962C8B-B14F-4D97-AF65-F5344CB8AC3E}">
        <p14:creationId xmlns:p14="http://schemas.microsoft.com/office/powerpoint/2010/main" val="149299515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115888"/>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Als er alles aufgebraucht hatte, wurde jenes Land von einer grossen Hungersnot heimgesucht. Da geriet auch er in Schwierigkeiten.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15,14</a:t>
            </a:r>
          </a:p>
        </p:txBody>
      </p:sp>
    </p:spTree>
    <p:extLst>
      <p:ext uri="{BB962C8B-B14F-4D97-AF65-F5344CB8AC3E}">
        <p14:creationId xmlns:p14="http://schemas.microsoft.com/office/powerpoint/2010/main" val="3537675209"/>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115888"/>
            <a:ext cx="896448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In seiner Not wandte er sich an einen Bürger des Landes, und dieser schickte ihn zum Schweinehüten auf seine Felder.</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15,15</a:t>
            </a:r>
          </a:p>
        </p:txBody>
      </p:sp>
    </p:spTree>
    <p:extLst>
      <p:ext uri="{BB962C8B-B14F-4D97-AF65-F5344CB8AC3E}">
        <p14:creationId xmlns:p14="http://schemas.microsoft.com/office/powerpoint/2010/main" val="2131293806"/>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Er wäre froh gewesen, wenn er seinen Hunger mit den Schoten, die die Schweine frassen, hätte stillen dürfen, doch selbst davon wollte ihm keiner etwas geben.</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15,16</a:t>
            </a:r>
          </a:p>
        </p:txBody>
      </p:sp>
    </p:spTree>
    <p:extLst>
      <p:ext uri="{BB962C8B-B14F-4D97-AF65-F5344CB8AC3E}">
        <p14:creationId xmlns:p14="http://schemas.microsoft.com/office/powerpoint/2010/main" val="158282972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Jetzt kam er zur Besinnung. Er sagte sich: «Wie viele Tagelöhner hat mein Vater, und alle haben mehr als genug zu essen! Ich dagegen komme hier vor Hunger um.</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15,17</a:t>
            </a:r>
          </a:p>
        </p:txBody>
      </p:sp>
    </p:spTree>
    <p:extLst>
      <p:ext uri="{BB962C8B-B14F-4D97-AF65-F5344CB8AC3E}">
        <p14:creationId xmlns:p14="http://schemas.microsoft.com/office/powerpoint/2010/main" val="889084427"/>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891BDD23-FDF5-4D2C-8D51-D1664D4C3EA3}"/>
              </a:ext>
            </a:extLst>
          </p:cNvPr>
          <p:cNvSpPr>
            <a:spLocks noChangeArrowheads="1"/>
          </p:cNvSpPr>
          <p:nvPr/>
        </p:nvSpPr>
        <p:spPr bwMode="auto">
          <a:xfrm>
            <a:off x="107504" y="44624"/>
            <a:ext cx="896448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Ich will mich aufmachen und zu meinem Vater gehen und zu ihm sagen: Vater, ich habe mich gegen den Himmel und gegen dich versündigt; ich bin es nicht mehr wert, dein Sohn genannt zu werden. Mach mich zu einem deiner Tagelöhner!»</a:t>
            </a:r>
          </a:p>
        </p:txBody>
      </p:sp>
      <p:sp>
        <p:nvSpPr>
          <p:cNvPr id="7171" name="Rectangle 3">
            <a:extLst>
              <a:ext uri="{FF2B5EF4-FFF2-40B4-BE49-F238E27FC236}">
                <a16:creationId xmlns="" xmlns:a16="http://schemas.microsoft.com/office/drawing/2014/main" id="{A13CD025-902B-47A0-B361-5AB971F5BD84}"/>
              </a:ext>
            </a:extLst>
          </p:cNvPr>
          <p:cNvSpPr>
            <a:spLocks noChangeArrowheads="1"/>
          </p:cNvSpPr>
          <p:nvPr/>
        </p:nvSpPr>
        <p:spPr bwMode="auto">
          <a:xfrm>
            <a:off x="1403648"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15,18-19</a:t>
            </a:r>
          </a:p>
        </p:txBody>
      </p:sp>
    </p:spTree>
    <p:extLst>
      <p:ext uri="{BB962C8B-B14F-4D97-AF65-F5344CB8AC3E}">
        <p14:creationId xmlns:p14="http://schemas.microsoft.com/office/powerpoint/2010/main" val="2384896778"/>
      </p:ext>
    </p:extLst>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920</Words>
  <Application>Microsoft Office PowerPoint</Application>
  <PresentationFormat>Bildschirmpräsentation (4:3)</PresentationFormat>
  <Paragraphs>74</Paragraphs>
  <Slides>39</Slides>
  <Notes>0</Notes>
  <HiddenSlides>0</HiddenSlides>
  <MMClips>0</MMClips>
  <ScaleCrop>false</ScaleCrop>
  <HeadingPairs>
    <vt:vector size="4" baseType="variant">
      <vt:variant>
        <vt:lpstr>Design</vt:lpstr>
      </vt:variant>
      <vt:variant>
        <vt:i4>2</vt:i4>
      </vt:variant>
      <vt:variant>
        <vt:lpstr>Folientitel</vt:lpstr>
      </vt:variant>
      <vt:variant>
        <vt:i4>39</vt:i4>
      </vt:variant>
    </vt:vector>
  </HeadingPairs>
  <TitlesOfParts>
    <vt:vector size="41" baseType="lpstr">
      <vt:lpstr>01072134</vt:lpstr>
      <vt:lpstr>1_01072134</vt:lpstr>
      <vt:lpstr>Kein Weg zurück?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Der hoffnungsvolle Aufbruch</vt:lpstr>
      <vt:lpstr>PowerPoint-Präsentation</vt:lpstr>
      <vt:lpstr>PowerPoint-Präsentation</vt:lpstr>
      <vt:lpstr>PowerPoint-Präsentation</vt:lpstr>
      <vt:lpstr>PowerPoint-Präsentation</vt:lpstr>
      <vt:lpstr>PowerPoint-Präsentation</vt:lpstr>
      <vt:lpstr>II. Die harte Bruchlandung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III. Der überraschende Empfang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2/7 - Der liebende Vater - Teil 1/2 - Kein Weg zurück? - Folien</dc:title>
  <dc:subject/>
  <dc:creator>Jürg Birnstiel</dc:creator>
  <cp:keywords/>
  <dc:description/>
  <cp:lastModifiedBy>Me</cp:lastModifiedBy>
  <cp:revision>1160</cp:revision>
  <cp:lastPrinted>1601-01-01T00:00:00Z</cp:lastPrinted>
  <dcterms:created xsi:type="dcterms:W3CDTF">2005-04-13T18:10:29Z</dcterms:created>
  <dcterms:modified xsi:type="dcterms:W3CDTF">2018-11-27T09:52:54Z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