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0"/>
  </p:notesMasterIdLst>
  <p:handoutMasterIdLst>
    <p:handoutMasterId r:id="rId31"/>
  </p:handoutMasterIdLst>
  <p:sldIdLst>
    <p:sldId id="259" r:id="rId2"/>
    <p:sldId id="293" r:id="rId3"/>
    <p:sldId id="294" r:id="rId4"/>
    <p:sldId id="295" r:id="rId5"/>
    <p:sldId id="296" r:id="rId6"/>
    <p:sldId id="281" r:id="rId7"/>
    <p:sldId id="292" r:id="rId8"/>
    <p:sldId id="301" r:id="rId9"/>
    <p:sldId id="302" r:id="rId10"/>
    <p:sldId id="303" r:id="rId11"/>
    <p:sldId id="329" r:id="rId12"/>
    <p:sldId id="288" r:id="rId13"/>
    <p:sldId id="309" r:id="rId14"/>
    <p:sldId id="305" r:id="rId15"/>
    <p:sldId id="311" r:id="rId16"/>
    <p:sldId id="312" r:id="rId17"/>
    <p:sldId id="313" r:id="rId18"/>
    <p:sldId id="314" r:id="rId19"/>
    <p:sldId id="315" r:id="rId20"/>
    <p:sldId id="316" r:id="rId21"/>
    <p:sldId id="317" r:id="rId22"/>
    <p:sldId id="318" r:id="rId23"/>
    <p:sldId id="319" r:id="rId24"/>
    <p:sldId id="320" r:id="rId25"/>
    <p:sldId id="321" r:id="rId26"/>
    <p:sldId id="286" r:id="rId27"/>
    <p:sldId id="307" r:id="rId28"/>
    <p:sldId id="328" r:id="rId29"/>
  </p:sldIdLst>
  <p:sldSz cx="9144000" cy="6858000" type="screen4x3"/>
  <p:notesSz cx="6858000" cy="9144000"/>
  <p:defaultTextStyle>
    <a:defPPr>
      <a:defRPr lang="de-DE"/>
    </a:defPPr>
    <a:lvl1pPr marL="0" algn="l" defTabSz="914400" rtl="0" eaLnBrk="1" latinLnBrk="0" hangingPunct="1">
      <a:defRPr lang="de-DE" sz="1800" kern="1200">
        <a:solidFill>
          <a:schemeClr val="tx1"/>
        </a:solidFill>
        <a:latin typeface="+mn-lt"/>
        <a:ea typeface="+mn-ea"/>
        <a:cs typeface="+mn-cs"/>
      </a:defRPr>
    </a:lvl1pPr>
    <a:lvl2pPr marL="457200" algn="l" defTabSz="914400" rtl="0" eaLnBrk="1" latinLnBrk="0" hangingPunct="1">
      <a:defRPr lang="de-DE" sz="1800" kern="1200">
        <a:solidFill>
          <a:schemeClr val="tx1"/>
        </a:solidFill>
        <a:latin typeface="+mn-lt"/>
        <a:ea typeface="+mn-ea"/>
        <a:cs typeface="+mn-cs"/>
      </a:defRPr>
    </a:lvl2pPr>
    <a:lvl3pPr marL="914400" algn="l" defTabSz="914400" rtl="0" eaLnBrk="1" latinLnBrk="0" hangingPunct="1">
      <a:defRPr lang="de-DE" sz="1800" kern="1200">
        <a:solidFill>
          <a:schemeClr val="tx1"/>
        </a:solidFill>
        <a:latin typeface="+mn-lt"/>
        <a:ea typeface="+mn-ea"/>
        <a:cs typeface="+mn-cs"/>
      </a:defRPr>
    </a:lvl3pPr>
    <a:lvl4pPr marL="1371600" algn="l" defTabSz="914400" rtl="0" eaLnBrk="1" latinLnBrk="0" hangingPunct="1">
      <a:defRPr lang="de-DE" sz="1800" kern="1200">
        <a:solidFill>
          <a:schemeClr val="tx1"/>
        </a:solidFill>
        <a:latin typeface="+mn-lt"/>
        <a:ea typeface="+mn-ea"/>
        <a:cs typeface="+mn-cs"/>
      </a:defRPr>
    </a:lvl4pPr>
    <a:lvl5pPr marL="1828800" algn="l" defTabSz="914400" rtl="0" eaLnBrk="1" latinLnBrk="0" hangingPunct="1">
      <a:defRPr lang="de-DE" sz="1800" kern="1200">
        <a:solidFill>
          <a:schemeClr val="tx1"/>
        </a:solidFill>
        <a:latin typeface="+mn-lt"/>
        <a:ea typeface="+mn-ea"/>
        <a:cs typeface="+mn-cs"/>
      </a:defRPr>
    </a:lvl5pPr>
    <a:lvl6pPr marL="2286000" algn="l" defTabSz="914400" rtl="0" eaLnBrk="1" latinLnBrk="0" hangingPunct="1">
      <a:defRPr lang="de-DE" sz="1800" kern="1200">
        <a:solidFill>
          <a:schemeClr val="tx1"/>
        </a:solidFill>
        <a:latin typeface="+mn-lt"/>
        <a:ea typeface="+mn-ea"/>
        <a:cs typeface="+mn-cs"/>
      </a:defRPr>
    </a:lvl6pPr>
    <a:lvl7pPr marL="2743200" algn="l" defTabSz="914400" rtl="0" eaLnBrk="1" latinLnBrk="0" hangingPunct="1">
      <a:defRPr lang="de-DE" sz="1800" kern="1200">
        <a:solidFill>
          <a:schemeClr val="tx1"/>
        </a:solidFill>
        <a:latin typeface="+mn-lt"/>
        <a:ea typeface="+mn-ea"/>
        <a:cs typeface="+mn-cs"/>
      </a:defRPr>
    </a:lvl7pPr>
    <a:lvl8pPr marL="3200400" algn="l" defTabSz="914400" rtl="0" eaLnBrk="1" latinLnBrk="0" hangingPunct="1">
      <a:defRPr lang="de-DE" sz="1800" kern="1200">
        <a:solidFill>
          <a:schemeClr val="tx1"/>
        </a:solidFill>
        <a:latin typeface="+mn-lt"/>
        <a:ea typeface="+mn-ea"/>
        <a:cs typeface="+mn-cs"/>
      </a:defRPr>
    </a:lvl8pPr>
    <a:lvl9pPr marL="3657600" algn="l" defTabSz="914400" rtl="0" eaLnBrk="1" latinLnBrk="0" hangingPunct="1">
      <a:defRPr lang="de-DE"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779CC93D-E52E-4D84-901B-11D7331DD495}">
          <p14:sldIdLst>
            <p14:sldId id="259"/>
            <p14:sldId id="293"/>
            <p14:sldId id="294"/>
            <p14:sldId id="295"/>
            <p14:sldId id="296"/>
          </p14:sldIdLst>
        </p14:section>
        <p14:section name="Übersicht und Ziele" id="{ABA716BF-3A5C-4ADB-94C9-CFEF84EBA240}">
          <p14:sldIdLst>
            <p14:sldId id="281"/>
            <p14:sldId id="292"/>
            <p14:sldId id="301"/>
            <p14:sldId id="302"/>
            <p14:sldId id="303"/>
            <p14:sldId id="329"/>
            <p14:sldId id="288"/>
            <p14:sldId id="309"/>
            <p14:sldId id="305"/>
            <p14:sldId id="311"/>
            <p14:sldId id="312"/>
            <p14:sldId id="313"/>
            <p14:sldId id="314"/>
            <p14:sldId id="315"/>
            <p14:sldId id="316"/>
            <p14:sldId id="317"/>
            <p14:sldId id="318"/>
            <p14:sldId id="319"/>
            <p14:sldId id="320"/>
            <p14:sldId id="321"/>
          </p14:sldIdLst>
        </p14:section>
        <p14:section name="Thema 1" id="{6D9936A3-3945-4757-BC8B-B5C252D8E036}">
          <p14:sldIdLst>
            <p14:sldId id="286"/>
            <p14:sldId id="307"/>
            <p14:sldId id="32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4" autoAdjust="0"/>
    <p:restoredTop sz="83977" autoAdjust="0"/>
  </p:normalViewPr>
  <p:slideViewPr>
    <p:cSldViewPr>
      <p:cViewPr varScale="1">
        <p:scale>
          <a:sx n="110" d="100"/>
          <a:sy n="110" d="100"/>
        </p:scale>
        <p:origin x="-1758" y="-90"/>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de-DE" sz="1200"/>
            </a:lvl1pPr>
          </a:lstStyle>
          <a:p>
            <a:endParaRPr lang="de-DE"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de-DE" sz="1200"/>
            </a:lvl1pPr>
          </a:lstStyle>
          <a:p>
            <a:fld id="{D83FDC75-7F73-4A4A-A77C-09AADF00E0EA}" type="datetimeFigureOut">
              <a:rPr lang="de-DE" smtClean="0"/>
              <a:pPr/>
              <a:t>15.11.2013</a:t>
            </a:fld>
            <a:endParaRPr lang="de-DE"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de-DE" sz="1200"/>
            </a:lvl1pPr>
          </a:lstStyle>
          <a:p>
            <a:endParaRPr lang="de-DE"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de-DE" sz="1200"/>
            </a:lvl1pPr>
          </a:lstStyle>
          <a:p>
            <a:fld id="{459226BF-1F13-42D3-80DC-373E7ADD1EBC}" type="slidenum">
              <a:rPr lang="de-DE" smtClean="0"/>
              <a:pPr/>
              <a:t>‹Nr.›</a:t>
            </a:fld>
            <a:endParaRPr lang="de-DE" dirty="0"/>
          </a:p>
        </p:txBody>
      </p:sp>
    </p:spTree>
    <p:extLst>
      <p:ext uri="{BB962C8B-B14F-4D97-AF65-F5344CB8AC3E}">
        <p14:creationId xmlns:p14="http://schemas.microsoft.com/office/powerpoint/2010/main" val="627303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de-DE" sz="1200"/>
            </a:lvl1pPr>
          </a:lstStyle>
          <a:p>
            <a:endParaRPr lang="de-D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de-DE" sz="1200"/>
            </a:lvl1pPr>
          </a:lstStyle>
          <a:p>
            <a:fld id="{48AEF76B-3757-4A0B-AF93-28494465C1DD}" type="datetimeFigureOut">
              <a:pPr/>
              <a:t>15.11.2013</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de-DE" sz="1200"/>
            </a:lvl1pPr>
          </a:lstStyle>
          <a:p>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de-DE" sz="1200"/>
            </a:lvl1pPr>
          </a:lstStyle>
          <a:p>
            <a:fld id="{75693FD4-8F83-4EF7-AC3F-0DC0388986B0}" type="slidenum">
              <a:pPr/>
              <a:t>‹Nr.›</a:t>
            </a:fld>
            <a:endParaRPr lang="de-DE"/>
          </a:p>
        </p:txBody>
      </p:sp>
    </p:spTree>
    <p:extLst>
      <p:ext uri="{BB962C8B-B14F-4D97-AF65-F5344CB8AC3E}">
        <p14:creationId xmlns:p14="http://schemas.microsoft.com/office/powerpoint/2010/main" val="2119715278"/>
      </p:ext>
    </p:extLst>
  </p:cSld>
  <p:clrMap bg1="lt1" tx1="dk1" bg2="lt2" tx2="dk2" accent1="accent1" accent2="accent2" accent3="accent3" accent4="accent4" accent5="accent5" accent6="accent6" hlink="hlink" folHlink="folHlink"/>
  <p:notesStyle>
    <a:lvl1pPr marL="0" algn="l" defTabSz="914400" rtl="0" eaLnBrk="1" latinLnBrk="0" hangingPunct="1">
      <a:defRPr lang="de-DE" sz="1200" kern="1200">
        <a:solidFill>
          <a:schemeClr val="tx1"/>
        </a:solidFill>
        <a:latin typeface="+mn-lt"/>
        <a:ea typeface="+mn-ea"/>
        <a:cs typeface="+mn-cs"/>
      </a:defRPr>
    </a:lvl1pPr>
    <a:lvl2pPr marL="457200" algn="l" defTabSz="914400" rtl="0" eaLnBrk="1" latinLnBrk="0" hangingPunct="1">
      <a:defRPr lang="de-DE" sz="1200" kern="1200">
        <a:solidFill>
          <a:schemeClr val="tx1"/>
        </a:solidFill>
        <a:latin typeface="+mn-lt"/>
        <a:ea typeface="+mn-ea"/>
        <a:cs typeface="+mn-cs"/>
      </a:defRPr>
    </a:lvl2pPr>
    <a:lvl3pPr marL="914400" algn="l" defTabSz="914400" rtl="0" eaLnBrk="1" latinLnBrk="0" hangingPunct="1">
      <a:defRPr lang="de-DE" sz="1200" kern="1200">
        <a:solidFill>
          <a:schemeClr val="tx1"/>
        </a:solidFill>
        <a:latin typeface="+mn-lt"/>
        <a:ea typeface="+mn-ea"/>
        <a:cs typeface="+mn-cs"/>
      </a:defRPr>
    </a:lvl3pPr>
    <a:lvl4pPr marL="1371600" algn="l" defTabSz="914400" rtl="0" eaLnBrk="1" latinLnBrk="0" hangingPunct="1">
      <a:defRPr lang="de-DE" sz="1200" kern="1200">
        <a:solidFill>
          <a:schemeClr val="tx1"/>
        </a:solidFill>
        <a:latin typeface="+mn-lt"/>
        <a:ea typeface="+mn-ea"/>
        <a:cs typeface="+mn-cs"/>
      </a:defRPr>
    </a:lvl4pPr>
    <a:lvl5pPr marL="1828800" algn="l" defTabSz="914400" rtl="0" eaLnBrk="1" latinLnBrk="0" hangingPunct="1">
      <a:defRPr lang="de-DE" sz="1200" kern="1200">
        <a:solidFill>
          <a:schemeClr val="tx1"/>
        </a:solidFill>
        <a:latin typeface="+mn-lt"/>
        <a:ea typeface="+mn-ea"/>
        <a:cs typeface="+mn-cs"/>
      </a:defRPr>
    </a:lvl5pPr>
    <a:lvl6pPr marL="2286000" algn="l" defTabSz="914400" rtl="0" eaLnBrk="1" latinLnBrk="0" hangingPunct="1">
      <a:defRPr lang="de-DE" sz="1200" kern="1200">
        <a:solidFill>
          <a:schemeClr val="tx1"/>
        </a:solidFill>
        <a:latin typeface="+mn-lt"/>
        <a:ea typeface="+mn-ea"/>
        <a:cs typeface="+mn-cs"/>
      </a:defRPr>
    </a:lvl6pPr>
    <a:lvl7pPr marL="2743200" algn="l" defTabSz="914400" rtl="0" eaLnBrk="1" latinLnBrk="0" hangingPunct="1">
      <a:defRPr lang="de-DE" sz="1200" kern="1200">
        <a:solidFill>
          <a:schemeClr val="tx1"/>
        </a:solidFill>
        <a:latin typeface="+mn-lt"/>
        <a:ea typeface="+mn-ea"/>
        <a:cs typeface="+mn-cs"/>
      </a:defRPr>
    </a:lvl7pPr>
    <a:lvl8pPr marL="3200400" algn="l" defTabSz="914400" rtl="0" eaLnBrk="1" latinLnBrk="0" hangingPunct="1">
      <a:defRPr lang="de-DE" sz="1200" kern="1200">
        <a:solidFill>
          <a:schemeClr val="tx1"/>
        </a:solidFill>
        <a:latin typeface="+mn-lt"/>
        <a:ea typeface="+mn-ea"/>
        <a:cs typeface="+mn-cs"/>
      </a:defRPr>
    </a:lvl8pPr>
    <a:lvl9pPr marL="3657600" algn="l" defTabSz="914400" rtl="0" eaLnBrk="1" latinLnBrk="0" hangingPunct="1">
      <a:defRPr lang="de-DE"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lang="de-DE"/>
            </a:pPr>
            <a:r>
              <a:rPr lang="de-DE" dirty="0" smtClean="0"/>
              <a:t>Diese Vorlage kann als Ausgangspunkt für die Präsentation von Schulungsmaterialien in einer Gruppensitzung dienen.</a:t>
            </a:r>
          </a:p>
          <a:p>
            <a:endParaRPr lang="de-DE" dirty="0" smtClean="0"/>
          </a:p>
          <a:p>
            <a:pPr lvl="0"/>
            <a:r>
              <a:rPr lang="de-DE" sz="1200" b="1" dirty="0" smtClean="0"/>
              <a:t>Abschnitte</a:t>
            </a:r>
            <a:endParaRPr lang="de-DE" sz="1200" b="0" dirty="0" smtClean="0"/>
          </a:p>
          <a:p>
            <a:pPr lvl="0"/>
            <a:r>
              <a:rPr lang="de-DE" sz="1200" b="0" dirty="0" smtClean="0"/>
              <a:t>Abschnitte durch Klicken mit der rechten Maustaste auf eine Folie hinzufügen</a:t>
            </a:r>
            <a:r>
              <a:rPr lang="de-DE" sz="1200" b="0" baseline="0" dirty="0" smtClean="0"/>
              <a:t> Abschnitte können Sie bei der Gliederung Ihrer Folien unterstützen oder die Zusammenarbeit zwischen mehreren Autoren erleichtern.</a:t>
            </a:r>
            <a:endParaRPr lang="de-DE" sz="1200" b="0" dirty="0" smtClean="0"/>
          </a:p>
          <a:p>
            <a:pPr lvl="0"/>
            <a:endParaRPr lang="de-DE" sz="1200" b="1" dirty="0" smtClean="0"/>
          </a:p>
          <a:p>
            <a:pPr lvl="0"/>
            <a:r>
              <a:rPr lang="de-DE" sz="1200" b="1" dirty="0" smtClean="0"/>
              <a:t>Notizen</a:t>
            </a:r>
          </a:p>
          <a:p>
            <a:pPr lvl="0"/>
            <a:r>
              <a:rPr lang="de-DE" sz="1200" dirty="0" smtClean="0"/>
              <a:t>Verwenden Sie den Notizenbereich für Vortragsnotizen oder optionale Detailinformationen für Ihr Publikum.</a:t>
            </a:r>
            <a:r>
              <a:rPr lang="de-DE" sz="1200" baseline="0" dirty="0" smtClean="0"/>
              <a:t> Zeigen Sie diese Notizen während der Präsentation in der Vortragsansicht an. </a:t>
            </a:r>
          </a:p>
          <a:p>
            <a:pPr lvl="0">
              <a:buFontTx/>
              <a:buNone/>
            </a:pPr>
            <a:r>
              <a:rPr lang="de-DE" sz="1200" dirty="0" smtClean="0"/>
              <a:t>Achten Sie auf den Schriftgrad (für Barrierefreiheit, Sichtbarkeit, Videoerstellung und Onlineproduktion wichtig)</a:t>
            </a:r>
          </a:p>
          <a:p>
            <a:pPr lvl="0"/>
            <a:endParaRPr lang="de-DE" sz="1200" dirty="0" smtClean="0"/>
          </a:p>
          <a:p>
            <a:pPr lvl="0">
              <a:buFontTx/>
              <a:buNone/>
            </a:pPr>
            <a:r>
              <a:rPr lang="de-DE" sz="1200" b="1" dirty="0" smtClean="0"/>
              <a:t>Abgestimmte Farben </a:t>
            </a:r>
          </a:p>
          <a:p>
            <a:pPr lvl="0">
              <a:buFontTx/>
              <a:buNone/>
            </a:pPr>
            <a:r>
              <a:rPr lang="de-DE" sz="1200" dirty="0" smtClean="0"/>
              <a:t>Achten Sie besonders auf Diagramme, Illustrationen und Textfelder.</a:t>
            </a:r>
            <a:r>
              <a:rPr lang="de-DE" sz="1200" baseline="0" dirty="0" smtClean="0"/>
              <a:t> </a:t>
            </a:r>
            <a:endParaRPr lang="de-DE" sz="1200" dirty="0" smtClean="0"/>
          </a:p>
          <a:p>
            <a:pPr lvl="0"/>
            <a:r>
              <a:rPr lang="de-DE" sz="1200" dirty="0" smtClean="0"/>
              <a:t>Bedenken Sie, dass Teilnehmer schwarzweiß oder in </a:t>
            </a:r>
            <a:r>
              <a:rPr lang="de-DE" sz="1200" dirty="0" err="1" smtClean="0"/>
              <a:t>Graustufen drucken</a:t>
            </a:r>
            <a:r>
              <a:rPr lang="de-DE" sz="1200" dirty="0" smtClean="0"/>
              <a:t>. Erstellen Sie einen Probedruck, um sicherzustellen, dass Ihre Farben funktionieren, wenn Ihre Teilnehmer in schwarzweiß und </a:t>
            </a:r>
            <a:r>
              <a:rPr lang="de-DE" sz="1200" dirty="0" err="1" smtClean="0"/>
              <a:t>Graustufen drucken</a:t>
            </a:r>
            <a:r>
              <a:rPr lang="de-DE" sz="1200" dirty="0" smtClean="0"/>
              <a:t>.</a:t>
            </a:r>
          </a:p>
          <a:p>
            <a:pPr lvl="0">
              <a:buFontTx/>
              <a:buNone/>
            </a:pPr>
            <a:endParaRPr lang="de-DE" sz="1200" dirty="0" smtClean="0"/>
          </a:p>
          <a:p>
            <a:pPr lvl="0">
              <a:buFontTx/>
              <a:buNone/>
            </a:pPr>
            <a:r>
              <a:rPr lang="de-DE" sz="1200" b="1" dirty="0" smtClean="0"/>
              <a:t>Grafiken, Tabellen und Diagramme</a:t>
            </a:r>
          </a:p>
          <a:p>
            <a:pPr lvl="0"/>
            <a:r>
              <a:rPr lang="de-DE" sz="1200" dirty="0" smtClean="0"/>
              <a:t>Gestalten Sie einfach: Verwenden Sie möglichst einheitliche Formate und Farben, die nicht vom Inhalt ablenken.</a:t>
            </a:r>
          </a:p>
          <a:p>
            <a:pPr lvl="0"/>
            <a:r>
              <a:rPr lang="de-DE" sz="1200" dirty="0" smtClean="0"/>
              <a:t>Beschriften Sie alle Diagramme und Tabellen.</a:t>
            </a:r>
          </a:p>
          <a:p>
            <a:endParaRPr lang="de-DE" dirty="0" smtClean="0"/>
          </a:p>
          <a:p>
            <a:endParaRPr lang="de-DE" dirty="0" smtClean="0"/>
          </a:p>
          <a:p>
            <a:endParaRPr lang="de-DE" dirty="0"/>
          </a:p>
        </p:txBody>
      </p:sp>
      <p:sp>
        <p:nvSpPr>
          <p:cNvPr id="4" name="Slide Number Placeholder 3"/>
          <p:cNvSpPr>
            <a:spLocks noGrp="1"/>
          </p:cNvSpPr>
          <p:nvPr>
            <p:ph type="sldNum" sz="quarter" idx="10"/>
          </p:nvPr>
        </p:nvSpPr>
        <p:spPr/>
        <p:txBody>
          <a:bodyPr/>
          <a:lstStyle/>
          <a:p>
            <a:fld id="{EC6EAC7D-5A89-47C2-8ABA-56C9C2DEF7A4}" type="slidenum">
              <a:rPr lang="de-DE" smtClean="0"/>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10</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11</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de-DE"/>
            </a:pPr>
            <a:r>
              <a:rPr lang="de-DE" sz="1200" dirty="0" smtClean="0"/>
              <a:t>Dies ist eine weitere Option</a:t>
            </a:r>
            <a:r>
              <a:rPr lang="de-DE" sz="1200" baseline="0" dirty="0" smtClean="0"/>
              <a:t> für Übersichtsfolien mit Übergängen.</a:t>
            </a:r>
            <a:endParaRPr lang="de-DE" sz="1200" dirty="0" smtClean="0"/>
          </a:p>
          <a:p>
            <a:endParaRPr lang="de-DE" dirty="0"/>
          </a:p>
        </p:txBody>
      </p:sp>
      <p:sp>
        <p:nvSpPr>
          <p:cNvPr id="4" name="Slide Number Placeholder 3"/>
          <p:cNvSpPr>
            <a:spLocks noGrp="1"/>
          </p:cNvSpPr>
          <p:nvPr>
            <p:ph type="sldNum" sz="quarter" idx="10"/>
          </p:nvPr>
        </p:nvSpPr>
        <p:spPr/>
        <p:txBody>
          <a:bodyPr/>
          <a:lstStyle/>
          <a:p>
            <a:fld id="{75693FD4-8F83-4EF7-AC3F-0DC0388986B0}" type="slidenum">
              <a:rPr lang="de-DE" smtClean="0"/>
              <a:pPr/>
              <a:t>12</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13</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14</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de-DE"/>
            </a:pPr>
            <a:r>
              <a:rPr lang="de-DE" sz="1200" dirty="0" smtClean="0"/>
              <a:t>Dies ist eine weitere Option</a:t>
            </a:r>
            <a:r>
              <a:rPr lang="de-DE" sz="1200" baseline="0" dirty="0" smtClean="0"/>
              <a:t> für Übersichtsfolien mit Übergängen.</a:t>
            </a:r>
            <a:endParaRPr lang="de-DE" sz="1200" dirty="0" smtClean="0"/>
          </a:p>
          <a:p>
            <a:endParaRPr lang="de-DE" dirty="0"/>
          </a:p>
        </p:txBody>
      </p:sp>
      <p:sp>
        <p:nvSpPr>
          <p:cNvPr id="4" name="Slide Number Placeholder 3"/>
          <p:cNvSpPr>
            <a:spLocks noGrp="1"/>
          </p:cNvSpPr>
          <p:nvPr>
            <p:ph type="sldNum" sz="quarter" idx="10"/>
          </p:nvPr>
        </p:nvSpPr>
        <p:spPr/>
        <p:txBody>
          <a:bodyPr/>
          <a:lstStyle/>
          <a:p>
            <a:fld id="{75693FD4-8F83-4EF7-AC3F-0DC0388986B0}" type="slidenum">
              <a:rPr lang="de-DE" smtClean="0"/>
              <a:pPr/>
              <a:t>15</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16</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17</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18</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19</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2</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de-DE"/>
            </a:pPr>
            <a:r>
              <a:rPr lang="de-DE" sz="1200" dirty="0" smtClean="0"/>
              <a:t>Dies ist eine weitere Option</a:t>
            </a:r>
            <a:r>
              <a:rPr lang="de-DE" sz="1200" baseline="0" dirty="0" smtClean="0"/>
              <a:t> für Übersichtsfolien mit Übergängen.</a:t>
            </a:r>
            <a:endParaRPr lang="de-DE" sz="1200" dirty="0" smtClean="0"/>
          </a:p>
          <a:p>
            <a:endParaRPr lang="de-DE" dirty="0"/>
          </a:p>
        </p:txBody>
      </p:sp>
      <p:sp>
        <p:nvSpPr>
          <p:cNvPr id="4" name="Slide Number Placeholder 3"/>
          <p:cNvSpPr>
            <a:spLocks noGrp="1"/>
          </p:cNvSpPr>
          <p:nvPr>
            <p:ph type="sldNum" sz="quarter" idx="10"/>
          </p:nvPr>
        </p:nvSpPr>
        <p:spPr/>
        <p:txBody>
          <a:bodyPr/>
          <a:lstStyle/>
          <a:p>
            <a:fld id="{75693FD4-8F83-4EF7-AC3F-0DC0388986B0}" type="slidenum">
              <a:rPr lang="de-DE" smtClean="0"/>
              <a:pPr/>
              <a:t>20</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21</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22</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23</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24</a:t>
            </a:fld>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25</a:t>
            </a:fld>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de-DE"/>
            </a:pPr>
            <a:r>
              <a:rPr lang="de-DE" dirty="0" smtClean="0"/>
              <a:t>Verwenden Sie eine Abschnittsüberschrift für jedes der Themen, damit das Publikum eine klare Orientierung erhält. </a:t>
            </a:r>
          </a:p>
          <a:p>
            <a:endParaRPr lang="de-DE" dirty="0"/>
          </a:p>
        </p:txBody>
      </p:sp>
      <p:sp>
        <p:nvSpPr>
          <p:cNvPr id="4" name="Slide Number Placeholder 3"/>
          <p:cNvSpPr>
            <a:spLocks noGrp="1"/>
          </p:cNvSpPr>
          <p:nvPr>
            <p:ph type="sldNum" sz="quarter" idx="10"/>
          </p:nvPr>
        </p:nvSpPr>
        <p:spPr/>
        <p:txBody>
          <a:bodyPr/>
          <a:lstStyle/>
          <a:p>
            <a:fld id="{75693FD4-8F83-4EF7-AC3F-0DC0388986B0}" type="slidenum">
              <a:rPr lang="de-DE" smtClean="0"/>
              <a:pPr/>
              <a:t>26</a:t>
            </a:fld>
            <a:endParaRPr lang="de-DE"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27</a:t>
            </a:fld>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28</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de-DE"/>
            </a:pPr>
            <a:r>
              <a:rPr lang="de-DE" sz="1200" dirty="0" smtClean="0"/>
              <a:t>Dies ist eine weitere Option</a:t>
            </a:r>
            <a:r>
              <a:rPr lang="de-DE" sz="1200" baseline="0" dirty="0" smtClean="0"/>
              <a:t> für Übersichtsfolien mit Übergängen.</a:t>
            </a:r>
            <a:endParaRPr lang="de-DE" sz="1200" dirty="0" smtClean="0"/>
          </a:p>
          <a:p>
            <a:endParaRPr lang="de-DE" dirty="0"/>
          </a:p>
        </p:txBody>
      </p:sp>
      <p:sp>
        <p:nvSpPr>
          <p:cNvPr id="4" name="Slide Number Placeholder 3"/>
          <p:cNvSpPr>
            <a:spLocks noGrp="1"/>
          </p:cNvSpPr>
          <p:nvPr>
            <p:ph type="sldNum" sz="quarter" idx="10"/>
          </p:nvPr>
        </p:nvSpPr>
        <p:spPr/>
        <p:txBody>
          <a:bodyPr/>
          <a:lstStyle/>
          <a:p>
            <a:fld id="{75693FD4-8F83-4EF7-AC3F-0DC0388986B0}" type="slidenum">
              <a:rPr lang="de-DE" smtClean="0"/>
              <a:pPr/>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de-DE" b="1" cap="small" baseline="0">
                <a:solidFill>
                  <a:srgbClr val="003300"/>
                </a:solidFill>
              </a:defRPr>
            </a:lvl1pPr>
          </a:lstStyle>
          <a:p>
            <a:r>
              <a:rPr kumimoji="0" lang="de-DE"/>
              <a:t>Titelmasterformat durch Klicken bearbeiten</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de-DE" sz="2000" b="0">
                <a:solidFill>
                  <a:schemeClr val="tx1"/>
                </a:solidFill>
                <a:latin typeface="Georgia" pitchFamily="18" charset="0"/>
              </a:defRPr>
            </a:lvl1pPr>
            <a:lvl2pPr marL="457200" indent="0" algn="ctr" eaLnBrk="1" latinLnBrk="0" hangingPunct="1">
              <a:buNone/>
              <a:defRPr kumimoji="0" lang="de-DE">
                <a:solidFill>
                  <a:schemeClr val="tx1">
                    <a:tint val="75000"/>
                  </a:schemeClr>
                </a:solidFill>
              </a:defRPr>
            </a:lvl2pPr>
            <a:lvl3pPr marL="914400" indent="0" algn="ctr" eaLnBrk="1" latinLnBrk="0" hangingPunct="1">
              <a:buNone/>
              <a:defRPr kumimoji="0" lang="de-DE">
                <a:solidFill>
                  <a:schemeClr val="tx1">
                    <a:tint val="75000"/>
                  </a:schemeClr>
                </a:solidFill>
              </a:defRPr>
            </a:lvl3pPr>
            <a:lvl4pPr marL="1371600" indent="0" algn="ctr" eaLnBrk="1" latinLnBrk="0" hangingPunct="1">
              <a:buNone/>
              <a:defRPr kumimoji="0" lang="de-DE">
                <a:solidFill>
                  <a:schemeClr val="tx1">
                    <a:tint val="75000"/>
                  </a:schemeClr>
                </a:solidFill>
              </a:defRPr>
            </a:lvl4pPr>
            <a:lvl5pPr marL="1828800" indent="0" algn="ctr" eaLnBrk="1" latinLnBrk="0" hangingPunct="1">
              <a:buNone/>
              <a:defRPr kumimoji="0" lang="de-DE">
                <a:solidFill>
                  <a:schemeClr val="tx1">
                    <a:tint val="75000"/>
                  </a:schemeClr>
                </a:solidFill>
              </a:defRPr>
            </a:lvl5pPr>
            <a:lvl6pPr marL="2286000" indent="0" algn="ctr" eaLnBrk="1" latinLnBrk="0" hangingPunct="1">
              <a:buNone/>
              <a:defRPr kumimoji="0" lang="de-DE">
                <a:solidFill>
                  <a:schemeClr val="tx1">
                    <a:tint val="75000"/>
                  </a:schemeClr>
                </a:solidFill>
              </a:defRPr>
            </a:lvl6pPr>
            <a:lvl7pPr marL="2743200" indent="0" algn="ctr" eaLnBrk="1" latinLnBrk="0" hangingPunct="1">
              <a:buNone/>
              <a:defRPr kumimoji="0" lang="de-DE">
                <a:solidFill>
                  <a:schemeClr val="tx1">
                    <a:tint val="75000"/>
                  </a:schemeClr>
                </a:solidFill>
              </a:defRPr>
            </a:lvl7pPr>
            <a:lvl8pPr marL="3200400" indent="0" algn="ctr" eaLnBrk="1" latinLnBrk="0" hangingPunct="1">
              <a:buNone/>
              <a:defRPr kumimoji="0" lang="de-DE">
                <a:solidFill>
                  <a:schemeClr val="tx1">
                    <a:tint val="75000"/>
                  </a:schemeClr>
                </a:solidFill>
              </a:defRPr>
            </a:lvl8pPr>
            <a:lvl9pPr marL="3657600" indent="0" algn="ctr" eaLnBrk="1" latinLnBrk="0" hangingPunct="1">
              <a:buNone/>
              <a:defRPr kumimoji="0" lang="de-DE">
                <a:solidFill>
                  <a:schemeClr val="tx1">
                    <a:tint val="75000"/>
                  </a:schemeClr>
                </a:solidFill>
              </a:defRPr>
            </a:lvl9pPr>
          </a:lstStyle>
          <a:p>
            <a:pPr eaLnBrk="1" latinLnBrk="0" hangingPunct="1"/>
            <a:r>
              <a:rPr lang="de-DE" smtClean="0"/>
              <a:t>Formatvorlage des Untertitelmasters durch Klicken bearbeiten</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de-DE" sz="2000" baseline="0"/>
            </a:lvl1pPr>
          </a:lstStyle>
          <a:p>
            <a:r>
              <a:rPr kumimoji="0" lang="de-DE"/>
              <a:t>Firmenlogo</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de-DE" smtClean="0"/>
              <a:t>Titelmasterformat durch Klicken bearbeiten</a:t>
            </a:r>
            <a:endParaRPr/>
          </a:p>
        </p:txBody>
      </p:sp>
      <p:sp>
        <p:nvSpPr>
          <p:cNvPr id="3" name="Date Placeholder 2"/>
          <p:cNvSpPr>
            <a:spLocks noGrp="1"/>
          </p:cNvSpPr>
          <p:nvPr>
            <p:ph type="dt" sz="half" idx="10"/>
          </p:nvPr>
        </p:nvSpPr>
        <p:spPr/>
        <p:txBody>
          <a:bodyPr/>
          <a:lstStyle/>
          <a:p>
            <a:fld id="{757B281C-5159-4971-8228-52B9A72E9ED2}" type="datetimeFigureOut">
              <a:pPr/>
              <a:t>15.11.2013</a:t>
            </a:fld>
            <a:endParaRPr kumimoji="0" lang="de-DE"/>
          </a:p>
        </p:txBody>
      </p:sp>
      <p:sp>
        <p:nvSpPr>
          <p:cNvPr id="4" name="Footer Placeholder 3"/>
          <p:cNvSpPr>
            <a:spLocks noGrp="1"/>
          </p:cNvSpPr>
          <p:nvPr>
            <p:ph type="ftr" sz="quarter" idx="11"/>
          </p:nvPr>
        </p:nvSpPr>
        <p:spPr/>
        <p:txBody>
          <a:bodyPr/>
          <a:lstStyle/>
          <a:p>
            <a:endParaRPr kumimoji="0" lang="de-DE"/>
          </a:p>
        </p:txBody>
      </p:sp>
      <p:sp>
        <p:nvSpPr>
          <p:cNvPr id="5" name="Slide Number Placeholder 4"/>
          <p:cNvSpPr>
            <a:spLocks noGrp="1"/>
          </p:cNvSpPr>
          <p:nvPr>
            <p:ph type="sldNum" sz="quarter" idx="12"/>
          </p:nvPr>
        </p:nvSpPr>
        <p:spPr/>
        <p:txBody>
          <a:bodyPr/>
          <a:lstStyle/>
          <a:p>
            <a:fld id="{33D6E5A2-EC83-451F-A719-9AC1370DD5CF}" type="slidenum">
              <a:pPr/>
              <a:t>‹Nr.›</a:t>
            </a:fld>
            <a:endParaRPr kumimoji="0" lang="de-DE"/>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pPr/>
              <a:t>15.11.2013</a:t>
            </a:fld>
            <a:endParaRPr kumimoji="0" lang="de-DE"/>
          </a:p>
        </p:txBody>
      </p:sp>
      <p:sp>
        <p:nvSpPr>
          <p:cNvPr id="3" name="Footer Placeholder 2"/>
          <p:cNvSpPr>
            <a:spLocks noGrp="1"/>
          </p:cNvSpPr>
          <p:nvPr>
            <p:ph type="ftr" sz="quarter" idx="11"/>
          </p:nvPr>
        </p:nvSpPr>
        <p:spPr/>
        <p:txBody>
          <a:bodyPr/>
          <a:lstStyle/>
          <a:p>
            <a:endParaRPr kumimoji="0" lang="de-DE"/>
          </a:p>
        </p:txBody>
      </p:sp>
      <p:sp>
        <p:nvSpPr>
          <p:cNvPr id="4" name="Slide Number Placeholder 3"/>
          <p:cNvSpPr>
            <a:spLocks noGrp="1"/>
          </p:cNvSpPr>
          <p:nvPr>
            <p:ph type="sldNum" sz="quarter" idx="12"/>
          </p:nvPr>
        </p:nvSpPr>
        <p:spPr/>
        <p:txBody>
          <a:bodyPr/>
          <a:lstStyle/>
          <a:p>
            <a:fld id="{33D6E5A2-EC83-451F-A719-9AC1370DD5CF}" type="slidenum">
              <a:pPr/>
              <a:t>‹Nr.›</a:t>
            </a:fld>
            <a:endParaRPr kumimoji="0" lang="de-DE"/>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Nur Hintergrund">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pPr/>
              <a:t>15.11.2013</a:t>
            </a:fld>
            <a:endParaRPr kumimoji="0" lang="de-DE"/>
          </a:p>
        </p:txBody>
      </p:sp>
      <p:sp>
        <p:nvSpPr>
          <p:cNvPr id="4" name="Footer Placeholder 4"/>
          <p:cNvSpPr>
            <a:spLocks noGrp="1"/>
          </p:cNvSpPr>
          <p:nvPr>
            <p:ph type="ftr" sz="quarter" idx="11"/>
          </p:nvPr>
        </p:nvSpPr>
        <p:spPr>
          <a:xfrm>
            <a:off x="3352800" y="6356350"/>
            <a:ext cx="2895600" cy="365125"/>
          </a:xfrm>
        </p:spPr>
        <p:txBody>
          <a:bodyPr/>
          <a:lstStyle/>
          <a:p>
            <a:endParaRPr kumimoji="0" lang="de-DE"/>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pPr/>
              <a:t>‹Nr.›</a:t>
            </a:fld>
            <a:endParaRPr kumimoji="0" lang="de-DE"/>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bschnittsüberschrif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de-DE" sz="4000" b="1" cap="small" baseline="0">
                <a:solidFill>
                  <a:srgbClr val="003300"/>
                </a:solidFill>
              </a:defRPr>
            </a:lvl1pPr>
          </a:lstStyle>
          <a:p>
            <a:r>
              <a:rPr kumimoji="0" lang="de-DE"/>
              <a:t>Titelmasterformat durch Klicken bearbeiten</a:t>
            </a:r>
          </a:p>
        </p:txBody>
      </p:sp>
      <p:sp>
        <p:nvSpPr>
          <p:cNvPr id="4" name="Date Placeholder 3"/>
          <p:cNvSpPr>
            <a:spLocks noGrp="1"/>
          </p:cNvSpPr>
          <p:nvPr>
            <p:ph type="dt" sz="half" idx="10"/>
          </p:nvPr>
        </p:nvSpPr>
        <p:spPr/>
        <p:txBody>
          <a:bodyPr/>
          <a:lstStyle/>
          <a:p>
            <a:fld id="{757B281C-5159-4971-8228-52B9A72E9ED2}" type="datetimeFigureOut">
              <a:pPr/>
              <a:t>15.11.2013</a:t>
            </a:fld>
            <a:endParaRPr kumimoji="0" lang="de-DE"/>
          </a:p>
        </p:txBody>
      </p:sp>
      <p:sp>
        <p:nvSpPr>
          <p:cNvPr id="5" name="Footer Placeholder 4"/>
          <p:cNvSpPr>
            <a:spLocks noGrp="1"/>
          </p:cNvSpPr>
          <p:nvPr>
            <p:ph type="ftr" sz="quarter" idx="11"/>
          </p:nvPr>
        </p:nvSpPr>
        <p:spPr/>
        <p:txBody>
          <a:bodyPr/>
          <a:lstStyle/>
          <a:p>
            <a:endParaRPr kumimoji="0" lang="de-DE"/>
          </a:p>
        </p:txBody>
      </p:sp>
      <p:sp>
        <p:nvSpPr>
          <p:cNvPr id="6" name="Slide Number Placeholder 5"/>
          <p:cNvSpPr>
            <a:spLocks noGrp="1"/>
          </p:cNvSpPr>
          <p:nvPr>
            <p:ph type="sldNum" sz="quarter" idx="12"/>
          </p:nvPr>
        </p:nvSpPr>
        <p:spPr/>
        <p:txBody>
          <a:bodyPr/>
          <a:lstStyle/>
          <a:p>
            <a:fld id="{33D6E5A2-EC83-451F-A719-9AC1370DD5CF}" type="slidenum">
              <a:pPr/>
              <a:t>‹Nr.›</a:t>
            </a:fld>
            <a:endParaRPr kumimoji="0" lang="de-DE"/>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de-DE" sz="1800"/>
            </a:lvl1pPr>
          </a:lstStyle>
          <a:p>
            <a:r>
              <a:rPr kumimoji="0" lang="de-DE"/>
              <a:t>Firmenlogo</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de-DE"/>
            </a:lvl1pPr>
          </a:lstStyle>
          <a:p>
            <a:r>
              <a:rPr kumimoji="0" lang="de-DE"/>
              <a:t>Titelmasterformat durch Klicken bearbeiten</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de-DE" sz="3200">
                <a:latin typeface="+mn-lt"/>
              </a:defRPr>
            </a:lvl1pPr>
            <a:lvl2pPr eaLnBrk="1" latinLnBrk="0" hangingPunct="1">
              <a:defRPr kumimoji="0" lang="de-DE" sz="2800">
                <a:latin typeface="+mn-lt"/>
              </a:defRPr>
            </a:lvl2pPr>
            <a:lvl3pPr eaLnBrk="1" latinLnBrk="0" hangingPunct="1">
              <a:defRPr kumimoji="0" lang="de-DE" sz="2400">
                <a:latin typeface="+mn-lt"/>
              </a:defRPr>
            </a:lvl3pPr>
            <a:lvl4pPr eaLnBrk="1" latinLnBrk="0" hangingPunct="1">
              <a:defRPr kumimoji="0" lang="de-DE" sz="2400">
                <a:latin typeface="+mn-lt"/>
              </a:defRPr>
            </a:lvl4pPr>
            <a:lvl5pPr eaLnBrk="1" latinLnBrk="0" hangingPunct="1">
              <a:defRPr kumimoji="0" lang="de-DE" sz="2400">
                <a:latin typeface="+mn-lt"/>
              </a:defRPr>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a:p>
        </p:txBody>
      </p:sp>
      <p:sp>
        <p:nvSpPr>
          <p:cNvPr id="4" name="Date Placeholder 3"/>
          <p:cNvSpPr>
            <a:spLocks noGrp="1"/>
          </p:cNvSpPr>
          <p:nvPr>
            <p:ph type="dt" sz="half" idx="10"/>
          </p:nvPr>
        </p:nvSpPr>
        <p:spPr/>
        <p:txBody>
          <a:bodyPr/>
          <a:lstStyle/>
          <a:p>
            <a:fld id="{757B281C-5159-4971-8228-52B9A72E9ED2}" type="datetimeFigureOut">
              <a:pPr/>
              <a:t>15.11.2013</a:t>
            </a:fld>
            <a:endParaRPr kumimoji="0" lang="de-DE"/>
          </a:p>
        </p:txBody>
      </p:sp>
      <p:sp>
        <p:nvSpPr>
          <p:cNvPr id="5" name="Footer Placeholder 4"/>
          <p:cNvSpPr>
            <a:spLocks noGrp="1"/>
          </p:cNvSpPr>
          <p:nvPr>
            <p:ph type="ftr" sz="quarter" idx="11"/>
          </p:nvPr>
        </p:nvSpPr>
        <p:spPr/>
        <p:txBody>
          <a:bodyPr/>
          <a:lstStyle/>
          <a:p>
            <a:endParaRPr kumimoji="0" lang="de-DE"/>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pPr/>
              <a:t>‹Nr.›</a:t>
            </a:fld>
            <a:endParaRPr kumimoji="0" lang="de-DE"/>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de-DE" smtClean="0"/>
              <a:t>Titelmasterformat durch Klicken bearbeiten</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de-DE" sz="2800"/>
            </a:lvl1pPr>
            <a:lvl2pPr eaLnBrk="1" latinLnBrk="0" hangingPunct="1">
              <a:defRPr kumimoji="0" lang="de-DE" sz="2400"/>
            </a:lvl2pPr>
            <a:lvl3pPr eaLnBrk="1" latinLnBrk="0" hangingPunct="1">
              <a:defRPr kumimoji="0" lang="de-DE" sz="2000"/>
            </a:lvl3pPr>
            <a:lvl4pPr eaLnBrk="1" latinLnBrk="0" hangingPunct="1">
              <a:defRPr kumimoji="0" lang="de-DE" sz="1800"/>
            </a:lvl4pPr>
            <a:lvl5pPr eaLnBrk="1" latinLnBrk="0" hangingPunct="1">
              <a:defRPr kumimoji="0" lang="de-DE" sz="1800"/>
            </a:lvl5pPr>
            <a:lvl6pPr eaLnBrk="1" latinLnBrk="0" hangingPunct="1">
              <a:defRPr kumimoji="0" lang="de-DE" sz="1800"/>
            </a:lvl6pPr>
            <a:lvl7pPr eaLnBrk="1" latinLnBrk="0" hangingPunct="1">
              <a:defRPr kumimoji="0" lang="de-DE" sz="1800"/>
            </a:lvl7pPr>
            <a:lvl8pPr eaLnBrk="1" latinLnBrk="0" hangingPunct="1">
              <a:defRPr kumimoji="0" lang="de-DE" sz="1800"/>
            </a:lvl8pPr>
            <a:lvl9pPr eaLnBrk="1" latinLnBrk="0" hangingPunct="1">
              <a:defRPr kumimoji="0" lang="de-DE" sz="1800"/>
            </a:lvl9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de-DE" sz="2800"/>
            </a:lvl1pPr>
            <a:lvl2pPr eaLnBrk="1" latinLnBrk="0" hangingPunct="1">
              <a:defRPr kumimoji="0" lang="de-DE" sz="2400"/>
            </a:lvl2pPr>
            <a:lvl3pPr eaLnBrk="1" latinLnBrk="0" hangingPunct="1">
              <a:defRPr kumimoji="0" lang="de-DE" sz="2000"/>
            </a:lvl3pPr>
            <a:lvl4pPr eaLnBrk="1" latinLnBrk="0" hangingPunct="1">
              <a:defRPr kumimoji="0" lang="de-DE" sz="1800"/>
            </a:lvl4pPr>
            <a:lvl5pPr eaLnBrk="1" latinLnBrk="0" hangingPunct="1">
              <a:defRPr kumimoji="0" lang="de-DE" sz="1800"/>
            </a:lvl5pPr>
            <a:lvl6pPr eaLnBrk="1" latinLnBrk="0" hangingPunct="1">
              <a:defRPr kumimoji="0" lang="de-DE" sz="1800"/>
            </a:lvl6pPr>
            <a:lvl7pPr eaLnBrk="1" latinLnBrk="0" hangingPunct="1">
              <a:defRPr kumimoji="0" lang="de-DE" sz="1800"/>
            </a:lvl7pPr>
            <a:lvl8pPr eaLnBrk="1" latinLnBrk="0" hangingPunct="1">
              <a:defRPr kumimoji="0" lang="de-DE" sz="1800"/>
            </a:lvl8pPr>
            <a:lvl9pPr eaLnBrk="1" latinLnBrk="0" hangingPunct="1">
              <a:defRPr kumimoji="0" lang="de-DE" sz="1800"/>
            </a:lvl9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a:p>
        </p:txBody>
      </p:sp>
      <p:sp>
        <p:nvSpPr>
          <p:cNvPr id="5" name="Date Placeholder 4"/>
          <p:cNvSpPr>
            <a:spLocks noGrp="1"/>
          </p:cNvSpPr>
          <p:nvPr>
            <p:ph type="dt" sz="half" idx="10"/>
          </p:nvPr>
        </p:nvSpPr>
        <p:spPr/>
        <p:txBody>
          <a:bodyPr/>
          <a:lstStyle/>
          <a:p>
            <a:fld id="{757B281C-5159-4971-8228-52B9A72E9ED2}" type="datetimeFigureOut">
              <a:pPr/>
              <a:t>15.11.2013</a:t>
            </a:fld>
            <a:endParaRPr kumimoji="0" lang="de-DE"/>
          </a:p>
        </p:txBody>
      </p:sp>
      <p:sp>
        <p:nvSpPr>
          <p:cNvPr id="6" name="Footer Placeholder 5"/>
          <p:cNvSpPr>
            <a:spLocks noGrp="1"/>
          </p:cNvSpPr>
          <p:nvPr>
            <p:ph type="ftr" sz="quarter" idx="11"/>
          </p:nvPr>
        </p:nvSpPr>
        <p:spPr/>
        <p:txBody>
          <a:bodyPr/>
          <a:lstStyle/>
          <a:p>
            <a:endParaRPr kumimoji="0" lang="de-DE"/>
          </a:p>
        </p:txBody>
      </p:sp>
      <p:sp>
        <p:nvSpPr>
          <p:cNvPr id="7" name="Slide Number Placeholder 6"/>
          <p:cNvSpPr>
            <a:spLocks noGrp="1"/>
          </p:cNvSpPr>
          <p:nvPr>
            <p:ph type="sldNum" sz="quarter" idx="12"/>
          </p:nvPr>
        </p:nvSpPr>
        <p:spPr/>
        <p:txBody>
          <a:bodyPr/>
          <a:lstStyle/>
          <a:p>
            <a:fld id="{33D6E5A2-EC83-451F-A719-9AC1370DD5CF}" type="slidenum">
              <a:pPr/>
              <a:t>‹Nr.›</a:t>
            </a:fld>
            <a:endParaRPr kumimoji="0" lang="de-DE"/>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de-DE"/>
            </a:lvl1pPr>
          </a:lstStyle>
          <a:p>
            <a:pPr eaLnBrk="1" latinLnBrk="0" hangingPunct="1"/>
            <a:r>
              <a:rPr lang="de-DE" smtClean="0"/>
              <a:t>Titelmasterformat durch Klicken bearbeiten</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de-DE" sz="2400" b="1"/>
            </a:lvl1pPr>
            <a:lvl2pPr marL="457200" indent="0" eaLnBrk="1" latinLnBrk="0" hangingPunct="1">
              <a:buNone/>
              <a:defRPr kumimoji="0" lang="de-DE" sz="2000" b="1"/>
            </a:lvl2pPr>
            <a:lvl3pPr marL="914400" indent="0" eaLnBrk="1" latinLnBrk="0" hangingPunct="1">
              <a:buNone/>
              <a:defRPr kumimoji="0" lang="de-DE" sz="1800" b="1"/>
            </a:lvl3pPr>
            <a:lvl4pPr marL="1371600" indent="0" eaLnBrk="1" latinLnBrk="0" hangingPunct="1">
              <a:buNone/>
              <a:defRPr kumimoji="0" lang="de-DE" sz="1600" b="1"/>
            </a:lvl4pPr>
            <a:lvl5pPr marL="1828800" indent="0" eaLnBrk="1" latinLnBrk="0" hangingPunct="1">
              <a:buNone/>
              <a:defRPr kumimoji="0" lang="de-DE" sz="1600" b="1"/>
            </a:lvl5pPr>
            <a:lvl6pPr marL="2286000" indent="0" eaLnBrk="1" latinLnBrk="0" hangingPunct="1">
              <a:buNone/>
              <a:defRPr kumimoji="0" lang="de-DE" sz="1600" b="1"/>
            </a:lvl6pPr>
            <a:lvl7pPr marL="2743200" indent="0" eaLnBrk="1" latinLnBrk="0" hangingPunct="1">
              <a:buNone/>
              <a:defRPr kumimoji="0" lang="de-DE" sz="1600" b="1"/>
            </a:lvl7pPr>
            <a:lvl8pPr marL="3200400" indent="0" eaLnBrk="1" latinLnBrk="0" hangingPunct="1">
              <a:buNone/>
              <a:defRPr kumimoji="0" lang="de-DE" sz="1600" b="1"/>
            </a:lvl8pPr>
            <a:lvl9pPr marL="3657600" indent="0" eaLnBrk="1" latinLnBrk="0" hangingPunct="1">
              <a:buNone/>
              <a:defRPr kumimoji="0" lang="de-DE" sz="1600" b="1"/>
            </a:lvl9pPr>
          </a:lstStyle>
          <a:p>
            <a:pPr lvl="0" eaLnBrk="1" latinLnBrk="0" hangingPunct="1"/>
            <a:r>
              <a:rPr lang="de-DE" smtClean="0"/>
              <a:t>Textmasterformat bearbeiten</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de-DE" sz="2400"/>
            </a:lvl1pPr>
            <a:lvl2pPr eaLnBrk="1" latinLnBrk="0" hangingPunct="1">
              <a:defRPr kumimoji="0" lang="de-DE" sz="2000"/>
            </a:lvl2pPr>
            <a:lvl3pPr eaLnBrk="1" latinLnBrk="0" hangingPunct="1">
              <a:defRPr kumimoji="0" lang="de-DE" sz="1800"/>
            </a:lvl3pPr>
            <a:lvl4pPr eaLnBrk="1" latinLnBrk="0" hangingPunct="1">
              <a:defRPr kumimoji="0" lang="de-DE" sz="1600"/>
            </a:lvl4pPr>
            <a:lvl5pPr eaLnBrk="1" latinLnBrk="0" hangingPunct="1">
              <a:defRPr kumimoji="0" lang="de-DE" sz="1600"/>
            </a:lvl5pPr>
            <a:lvl6pPr eaLnBrk="1" latinLnBrk="0" hangingPunct="1">
              <a:defRPr kumimoji="0" lang="de-DE" sz="1600"/>
            </a:lvl6pPr>
            <a:lvl7pPr eaLnBrk="1" latinLnBrk="0" hangingPunct="1">
              <a:defRPr kumimoji="0" lang="de-DE" sz="1600"/>
            </a:lvl7pPr>
            <a:lvl8pPr eaLnBrk="1" latinLnBrk="0" hangingPunct="1">
              <a:defRPr kumimoji="0" lang="de-DE" sz="1600"/>
            </a:lvl8pPr>
            <a:lvl9pPr eaLnBrk="1" latinLnBrk="0" hangingPunct="1">
              <a:defRPr kumimoji="0" lang="de-DE" sz="1600"/>
            </a:lvl9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de-DE" sz="2400" b="1"/>
            </a:lvl1pPr>
            <a:lvl2pPr marL="457200" indent="0" eaLnBrk="1" latinLnBrk="0" hangingPunct="1">
              <a:buNone/>
              <a:defRPr kumimoji="0" lang="de-DE" sz="2000" b="1"/>
            </a:lvl2pPr>
            <a:lvl3pPr marL="914400" indent="0" eaLnBrk="1" latinLnBrk="0" hangingPunct="1">
              <a:buNone/>
              <a:defRPr kumimoji="0" lang="de-DE" sz="1800" b="1"/>
            </a:lvl3pPr>
            <a:lvl4pPr marL="1371600" indent="0" eaLnBrk="1" latinLnBrk="0" hangingPunct="1">
              <a:buNone/>
              <a:defRPr kumimoji="0" lang="de-DE" sz="1600" b="1"/>
            </a:lvl4pPr>
            <a:lvl5pPr marL="1828800" indent="0" eaLnBrk="1" latinLnBrk="0" hangingPunct="1">
              <a:buNone/>
              <a:defRPr kumimoji="0" lang="de-DE" sz="1600" b="1"/>
            </a:lvl5pPr>
            <a:lvl6pPr marL="2286000" indent="0" eaLnBrk="1" latinLnBrk="0" hangingPunct="1">
              <a:buNone/>
              <a:defRPr kumimoji="0" lang="de-DE" sz="1600" b="1"/>
            </a:lvl6pPr>
            <a:lvl7pPr marL="2743200" indent="0" eaLnBrk="1" latinLnBrk="0" hangingPunct="1">
              <a:buNone/>
              <a:defRPr kumimoji="0" lang="de-DE" sz="1600" b="1"/>
            </a:lvl7pPr>
            <a:lvl8pPr marL="3200400" indent="0" eaLnBrk="1" latinLnBrk="0" hangingPunct="1">
              <a:buNone/>
              <a:defRPr kumimoji="0" lang="de-DE" sz="1600" b="1"/>
            </a:lvl8pPr>
            <a:lvl9pPr marL="3657600" indent="0" eaLnBrk="1" latinLnBrk="0" hangingPunct="1">
              <a:buNone/>
              <a:defRPr kumimoji="0" lang="de-DE" sz="1600" b="1"/>
            </a:lvl9pPr>
          </a:lstStyle>
          <a:p>
            <a:pPr lvl="0" eaLnBrk="1" latinLnBrk="0" hangingPunct="1"/>
            <a:r>
              <a:rPr lang="de-DE" smtClean="0"/>
              <a:t>Textmasterformat bearbeiten</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de-DE" sz="2400"/>
            </a:lvl1pPr>
            <a:lvl2pPr eaLnBrk="1" latinLnBrk="0" hangingPunct="1">
              <a:defRPr kumimoji="0" lang="de-DE" sz="2000"/>
            </a:lvl2pPr>
            <a:lvl3pPr eaLnBrk="1" latinLnBrk="0" hangingPunct="1">
              <a:defRPr kumimoji="0" lang="de-DE" sz="1800"/>
            </a:lvl3pPr>
            <a:lvl4pPr eaLnBrk="1" latinLnBrk="0" hangingPunct="1">
              <a:defRPr kumimoji="0" lang="de-DE" sz="1600"/>
            </a:lvl4pPr>
            <a:lvl5pPr eaLnBrk="1" latinLnBrk="0" hangingPunct="1">
              <a:defRPr kumimoji="0" lang="de-DE" sz="1600"/>
            </a:lvl5pPr>
            <a:lvl6pPr eaLnBrk="1" latinLnBrk="0" hangingPunct="1">
              <a:defRPr kumimoji="0" lang="de-DE" sz="1600"/>
            </a:lvl6pPr>
            <a:lvl7pPr eaLnBrk="1" latinLnBrk="0" hangingPunct="1">
              <a:defRPr kumimoji="0" lang="de-DE" sz="1600"/>
            </a:lvl7pPr>
            <a:lvl8pPr eaLnBrk="1" latinLnBrk="0" hangingPunct="1">
              <a:defRPr kumimoji="0" lang="de-DE" sz="1600"/>
            </a:lvl8pPr>
            <a:lvl9pPr eaLnBrk="1" latinLnBrk="0" hangingPunct="1">
              <a:defRPr kumimoji="0" lang="de-DE" sz="1600"/>
            </a:lvl9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a:p>
        </p:txBody>
      </p:sp>
      <p:sp>
        <p:nvSpPr>
          <p:cNvPr id="7" name="Date Placeholder 6"/>
          <p:cNvSpPr>
            <a:spLocks noGrp="1"/>
          </p:cNvSpPr>
          <p:nvPr>
            <p:ph type="dt" sz="half" idx="10"/>
          </p:nvPr>
        </p:nvSpPr>
        <p:spPr/>
        <p:txBody>
          <a:bodyPr/>
          <a:lstStyle/>
          <a:p>
            <a:fld id="{757B281C-5159-4971-8228-52B9A72E9ED2}" type="datetimeFigureOut">
              <a:pPr/>
              <a:t>15.11.2013</a:t>
            </a:fld>
            <a:endParaRPr kumimoji="0" lang="de-DE"/>
          </a:p>
        </p:txBody>
      </p:sp>
      <p:sp>
        <p:nvSpPr>
          <p:cNvPr id="8" name="Footer Placeholder 7"/>
          <p:cNvSpPr>
            <a:spLocks noGrp="1"/>
          </p:cNvSpPr>
          <p:nvPr>
            <p:ph type="ftr" sz="quarter" idx="11"/>
          </p:nvPr>
        </p:nvSpPr>
        <p:spPr/>
        <p:txBody>
          <a:bodyPr/>
          <a:lstStyle/>
          <a:p>
            <a:endParaRPr kumimoji="0" lang="de-DE"/>
          </a:p>
        </p:txBody>
      </p:sp>
      <p:sp>
        <p:nvSpPr>
          <p:cNvPr id="9" name="Slide Number Placeholder 8"/>
          <p:cNvSpPr>
            <a:spLocks noGrp="1"/>
          </p:cNvSpPr>
          <p:nvPr>
            <p:ph type="sldNum" sz="quarter" idx="12"/>
          </p:nvPr>
        </p:nvSpPr>
        <p:spPr/>
        <p:txBody>
          <a:bodyPr/>
          <a:lstStyle/>
          <a:p>
            <a:fld id="{33D6E5A2-EC83-451F-A719-9AC1370DD5CF}" type="slidenum">
              <a:pPr/>
              <a:t>‹Nr.›</a:t>
            </a:fld>
            <a:endParaRPr kumimoji="0" lang="de-DE"/>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de-DE" sz="2000" b="1"/>
            </a:lvl1pPr>
          </a:lstStyle>
          <a:p>
            <a:pPr eaLnBrk="1" latinLnBrk="0" hangingPunct="1"/>
            <a:r>
              <a:rPr lang="de-DE" smtClean="0"/>
              <a:t>Titelmasterformat durch Klicken bearbeiten</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de-DE" sz="3200"/>
            </a:lvl1pPr>
            <a:lvl2pPr eaLnBrk="1" latinLnBrk="0" hangingPunct="1">
              <a:defRPr kumimoji="0" lang="de-DE" sz="2800"/>
            </a:lvl2pPr>
            <a:lvl3pPr eaLnBrk="1" latinLnBrk="0" hangingPunct="1">
              <a:defRPr kumimoji="0" lang="de-DE" sz="2400"/>
            </a:lvl3pPr>
            <a:lvl4pPr eaLnBrk="1" latinLnBrk="0" hangingPunct="1">
              <a:defRPr kumimoji="0" lang="de-DE" sz="2000"/>
            </a:lvl4pPr>
            <a:lvl5pPr eaLnBrk="1" latinLnBrk="0" hangingPunct="1">
              <a:defRPr kumimoji="0" lang="de-DE" sz="2000"/>
            </a:lvl5pPr>
            <a:lvl6pPr eaLnBrk="1" latinLnBrk="0" hangingPunct="1">
              <a:defRPr kumimoji="0" lang="de-DE" sz="2000"/>
            </a:lvl6pPr>
            <a:lvl7pPr eaLnBrk="1" latinLnBrk="0" hangingPunct="1">
              <a:defRPr kumimoji="0" lang="de-DE" sz="2000"/>
            </a:lvl7pPr>
            <a:lvl8pPr eaLnBrk="1" latinLnBrk="0" hangingPunct="1">
              <a:defRPr kumimoji="0" lang="de-DE" sz="2000"/>
            </a:lvl8pPr>
            <a:lvl9pPr eaLnBrk="1" latinLnBrk="0" hangingPunct="1">
              <a:defRPr kumimoji="0" lang="de-DE" sz="2000"/>
            </a:lvl9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de-DE" sz="1400"/>
            </a:lvl1pPr>
            <a:lvl2pPr marL="457200" indent="0" eaLnBrk="1" latinLnBrk="0" hangingPunct="1">
              <a:buNone/>
              <a:defRPr kumimoji="0" lang="de-DE" sz="1200"/>
            </a:lvl2pPr>
            <a:lvl3pPr marL="914400" indent="0" eaLnBrk="1" latinLnBrk="0" hangingPunct="1">
              <a:buNone/>
              <a:defRPr kumimoji="0" lang="de-DE" sz="1000"/>
            </a:lvl3pPr>
            <a:lvl4pPr marL="1371600" indent="0" eaLnBrk="1" latinLnBrk="0" hangingPunct="1">
              <a:buNone/>
              <a:defRPr kumimoji="0" lang="de-DE" sz="900"/>
            </a:lvl4pPr>
            <a:lvl5pPr marL="1828800" indent="0" eaLnBrk="1" latinLnBrk="0" hangingPunct="1">
              <a:buNone/>
              <a:defRPr kumimoji="0" lang="de-DE" sz="900"/>
            </a:lvl5pPr>
            <a:lvl6pPr marL="2286000" indent="0" eaLnBrk="1" latinLnBrk="0" hangingPunct="1">
              <a:buNone/>
              <a:defRPr kumimoji="0" lang="de-DE" sz="900"/>
            </a:lvl6pPr>
            <a:lvl7pPr marL="2743200" indent="0" eaLnBrk="1" latinLnBrk="0" hangingPunct="1">
              <a:buNone/>
              <a:defRPr kumimoji="0" lang="de-DE" sz="900"/>
            </a:lvl7pPr>
            <a:lvl8pPr marL="3200400" indent="0" eaLnBrk="1" latinLnBrk="0" hangingPunct="1">
              <a:buNone/>
              <a:defRPr kumimoji="0" lang="de-DE" sz="900"/>
            </a:lvl8pPr>
            <a:lvl9pPr marL="3657600" indent="0" eaLnBrk="1" latinLnBrk="0" hangingPunct="1">
              <a:buNone/>
              <a:defRPr kumimoji="0" lang="de-DE" sz="900"/>
            </a:lvl9pPr>
          </a:lstStyle>
          <a:p>
            <a:pPr lvl="0" eaLnBrk="1" latinLnBrk="0" hangingPunct="1"/>
            <a:r>
              <a:rPr lang="de-DE" smtClean="0"/>
              <a:t>Textmasterformat bearbeiten</a:t>
            </a:r>
          </a:p>
        </p:txBody>
      </p:sp>
      <p:sp>
        <p:nvSpPr>
          <p:cNvPr id="5" name="Date Placeholder 4"/>
          <p:cNvSpPr>
            <a:spLocks noGrp="1"/>
          </p:cNvSpPr>
          <p:nvPr>
            <p:ph type="dt" sz="half" idx="10"/>
          </p:nvPr>
        </p:nvSpPr>
        <p:spPr/>
        <p:txBody>
          <a:bodyPr/>
          <a:lstStyle/>
          <a:p>
            <a:fld id="{757B281C-5159-4971-8228-52B9A72E9ED2}" type="datetimeFigureOut">
              <a:pPr/>
              <a:t>15.11.2013</a:t>
            </a:fld>
            <a:endParaRPr kumimoji="0" lang="de-DE"/>
          </a:p>
        </p:txBody>
      </p:sp>
      <p:sp>
        <p:nvSpPr>
          <p:cNvPr id="6" name="Footer Placeholder 5"/>
          <p:cNvSpPr>
            <a:spLocks noGrp="1"/>
          </p:cNvSpPr>
          <p:nvPr>
            <p:ph type="ftr" sz="quarter" idx="11"/>
          </p:nvPr>
        </p:nvSpPr>
        <p:spPr/>
        <p:txBody>
          <a:bodyPr/>
          <a:lstStyle/>
          <a:p>
            <a:endParaRPr kumimoji="0" lang="de-DE"/>
          </a:p>
        </p:txBody>
      </p:sp>
      <p:sp>
        <p:nvSpPr>
          <p:cNvPr id="7" name="Slide Number Placeholder 6"/>
          <p:cNvSpPr>
            <a:spLocks noGrp="1"/>
          </p:cNvSpPr>
          <p:nvPr>
            <p:ph type="sldNum" sz="quarter" idx="12"/>
          </p:nvPr>
        </p:nvSpPr>
        <p:spPr/>
        <p:txBody>
          <a:bodyPr/>
          <a:lstStyle/>
          <a:p>
            <a:fld id="{33D6E5A2-EC83-451F-A719-9AC1370DD5CF}" type="slidenum">
              <a:pPr/>
              <a:t>‹Nr.›</a:t>
            </a:fld>
            <a:endParaRPr kumimoji="0" lang="de-DE"/>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de-DE" sz="2000" b="1"/>
            </a:lvl1pPr>
          </a:lstStyle>
          <a:p>
            <a:pPr eaLnBrk="1" latinLnBrk="0" hangingPunct="1"/>
            <a:r>
              <a:rPr lang="de-DE" smtClean="0"/>
              <a:t>Titelmasterformat durch Klicken bearbeiten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de-DE" sz="3200"/>
            </a:lvl1pPr>
            <a:lvl2pPr marL="457200" indent="0" eaLnBrk="1" latinLnBrk="0" hangingPunct="1">
              <a:buNone/>
              <a:defRPr kumimoji="0" lang="de-DE" sz="2800"/>
            </a:lvl2pPr>
            <a:lvl3pPr marL="914400" indent="0" eaLnBrk="1" latinLnBrk="0" hangingPunct="1">
              <a:buNone/>
              <a:defRPr kumimoji="0" lang="de-DE" sz="2400"/>
            </a:lvl3pPr>
            <a:lvl4pPr marL="1371600" indent="0" eaLnBrk="1" latinLnBrk="0" hangingPunct="1">
              <a:buNone/>
              <a:defRPr kumimoji="0" lang="de-DE" sz="2000"/>
            </a:lvl4pPr>
            <a:lvl5pPr marL="1828800" indent="0" eaLnBrk="1" latinLnBrk="0" hangingPunct="1">
              <a:buNone/>
              <a:defRPr kumimoji="0" lang="de-DE" sz="2000"/>
            </a:lvl5pPr>
            <a:lvl6pPr marL="2286000" indent="0" eaLnBrk="1" latinLnBrk="0" hangingPunct="1">
              <a:buNone/>
              <a:defRPr kumimoji="0" lang="de-DE" sz="2000"/>
            </a:lvl6pPr>
            <a:lvl7pPr marL="2743200" indent="0" eaLnBrk="1" latinLnBrk="0" hangingPunct="1">
              <a:buNone/>
              <a:defRPr kumimoji="0" lang="de-DE" sz="2000"/>
            </a:lvl7pPr>
            <a:lvl8pPr marL="3200400" indent="0" eaLnBrk="1" latinLnBrk="0" hangingPunct="1">
              <a:buNone/>
              <a:defRPr kumimoji="0" lang="de-DE" sz="2000"/>
            </a:lvl8pPr>
            <a:lvl9pPr marL="3657600" indent="0" eaLnBrk="1" latinLnBrk="0" hangingPunct="1">
              <a:buNone/>
              <a:defRPr kumimoji="0" lang="de-DE" sz="2000"/>
            </a:lvl9pPr>
          </a:lstStyle>
          <a:p>
            <a:pPr eaLnBrk="1" latinLnBrk="0" hangingPunct="1"/>
            <a:r>
              <a:rPr lang="de-DE" smtClean="0"/>
              <a:t>Bild durch Klicken auf Symbol hinzufügen</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de-DE" sz="1400"/>
            </a:lvl1pPr>
            <a:lvl2pPr marL="457200" indent="0" eaLnBrk="1" latinLnBrk="0" hangingPunct="1">
              <a:buNone/>
              <a:defRPr kumimoji="0" lang="de-DE" sz="1200"/>
            </a:lvl2pPr>
            <a:lvl3pPr marL="914400" indent="0" eaLnBrk="1" latinLnBrk="0" hangingPunct="1">
              <a:buNone/>
              <a:defRPr kumimoji="0" lang="de-DE" sz="1000"/>
            </a:lvl3pPr>
            <a:lvl4pPr marL="1371600" indent="0" eaLnBrk="1" latinLnBrk="0" hangingPunct="1">
              <a:buNone/>
              <a:defRPr kumimoji="0" lang="de-DE" sz="900"/>
            </a:lvl4pPr>
            <a:lvl5pPr marL="1828800" indent="0" eaLnBrk="1" latinLnBrk="0" hangingPunct="1">
              <a:buNone/>
              <a:defRPr kumimoji="0" lang="de-DE" sz="900"/>
            </a:lvl5pPr>
            <a:lvl6pPr marL="2286000" indent="0" eaLnBrk="1" latinLnBrk="0" hangingPunct="1">
              <a:buNone/>
              <a:defRPr kumimoji="0" lang="de-DE" sz="900"/>
            </a:lvl6pPr>
            <a:lvl7pPr marL="2743200" indent="0" eaLnBrk="1" latinLnBrk="0" hangingPunct="1">
              <a:buNone/>
              <a:defRPr kumimoji="0" lang="de-DE" sz="900"/>
            </a:lvl7pPr>
            <a:lvl8pPr marL="3200400" indent="0" eaLnBrk="1" latinLnBrk="0" hangingPunct="1">
              <a:buNone/>
              <a:defRPr kumimoji="0" lang="de-DE" sz="900"/>
            </a:lvl8pPr>
            <a:lvl9pPr marL="3657600" indent="0" eaLnBrk="1" latinLnBrk="0" hangingPunct="1">
              <a:buNone/>
              <a:defRPr kumimoji="0" lang="de-DE" sz="900"/>
            </a:lvl9pPr>
          </a:lstStyle>
          <a:p>
            <a:pPr lvl="0" eaLnBrk="1" latinLnBrk="0" hangingPunct="1"/>
            <a:r>
              <a:rPr lang="de-DE" smtClean="0"/>
              <a:t>Textmasterformat bearbeiten</a:t>
            </a:r>
          </a:p>
        </p:txBody>
      </p:sp>
      <p:sp>
        <p:nvSpPr>
          <p:cNvPr id="5" name="Date Placeholder 4"/>
          <p:cNvSpPr>
            <a:spLocks noGrp="1"/>
          </p:cNvSpPr>
          <p:nvPr>
            <p:ph type="dt" sz="half" idx="10"/>
          </p:nvPr>
        </p:nvSpPr>
        <p:spPr/>
        <p:txBody>
          <a:bodyPr/>
          <a:lstStyle/>
          <a:p>
            <a:fld id="{757B281C-5159-4971-8228-52B9A72E9ED2}" type="datetimeFigureOut">
              <a:pPr/>
              <a:t>15.11.2013</a:t>
            </a:fld>
            <a:endParaRPr kumimoji="0" lang="de-DE"/>
          </a:p>
        </p:txBody>
      </p:sp>
      <p:sp>
        <p:nvSpPr>
          <p:cNvPr id="6" name="Footer Placeholder 5"/>
          <p:cNvSpPr>
            <a:spLocks noGrp="1"/>
          </p:cNvSpPr>
          <p:nvPr>
            <p:ph type="ftr" sz="quarter" idx="11"/>
          </p:nvPr>
        </p:nvSpPr>
        <p:spPr/>
        <p:txBody>
          <a:bodyPr/>
          <a:lstStyle/>
          <a:p>
            <a:endParaRPr kumimoji="0" lang="de-DE"/>
          </a:p>
        </p:txBody>
      </p:sp>
      <p:sp>
        <p:nvSpPr>
          <p:cNvPr id="7" name="Slide Number Placeholder 6"/>
          <p:cNvSpPr>
            <a:spLocks noGrp="1"/>
          </p:cNvSpPr>
          <p:nvPr>
            <p:ph type="sldNum" sz="quarter" idx="12"/>
          </p:nvPr>
        </p:nvSpPr>
        <p:spPr/>
        <p:txBody>
          <a:bodyPr/>
          <a:lstStyle/>
          <a:p>
            <a:fld id="{33D6E5A2-EC83-451F-A719-9AC1370DD5CF}" type="slidenum">
              <a:pPr/>
              <a:t>‹Nr.›</a:t>
            </a:fld>
            <a:endParaRPr kumimoji="0" lang="de-DE"/>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de-DE" smtClean="0"/>
              <a:t>Titelmasterformat durch Klicken bearbeiten</a:t>
            </a:r>
            <a:endParaRPr/>
          </a:p>
        </p:txBody>
      </p:sp>
      <p:sp>
        <p:nvSpPr>
          <p:cNvPr id="3" name="Vertical Text Placeholder 2"/>
          <p:cNvSpPr>
            <a:spLocks noGrp="1"/>
          </p:cNvSpPr>
          <p:nvPr>
            <p:ph type="body" orient="vert" idx="1"/>
          </p:nvPr>
        </p:nvSpPr>
        <p:spPr/>
        <p:txBody>
          <a:bodyPr vert="eaVer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a:p>
        </p:txBody>
      </p:sp>
      <p:sp>
        <p:nvSpPr>
          <p:cNvPr id="4" name="Date Placeholder 3"/>
          <p:cNvSpPr>
            <a:spLocks noGrp="1"/>
          </p:cNvSpPr>
          <p:nvPr>
            <p:ph type="dt" sz="half" idx="10"/>
          </p:nvPr>
        </p:nvSpPr>
        <p:spPr/>
        <p:txBody>
          <a:bodyPr/>
          <a:lstStyle/>
          <a:p>
            <a:fld id="{757B281C-5159-4971-8228-52B9A72E9ED2}" type="datetimeFigureOut">
              <a:pPr/>
              <a:t>15.11.2013</a:t>
            </a:fld>
            <a:endParaRPr kumimoji="0" lang="de-DE"/>
          </a:p>
        </p:txBody>
      </p:sp>
      <p:sp>
        <p:nvSpPr>
          <p:cNvPr id="5" name="Footer Placeholder 4"/>
          <p:cNvSpPr>
            <a:spLocks noGrp="1"/>
          </p:cNvSpPr>
          <p:nvPr>
            <p:ph type="ftr" sz="quarter" idx="11"/>
          </p:nvPr>
        </p:nvSpPr>
        <p:spPr/>
        <p:txBody>
          <a:bodyPr/>
          <a:lstStyle/>
          <a:p>
            <a:endParaRPr kumimoji="0" lang="de-DE"/>
          </a:p>
        </p:txBody>
      </p:sp>
      <p:sp>
        <p:nvSpPr>
          <p:cNvPr id="6" name="Slide Number Placeholder 5"/>
          <p:cNvSpPr>
            <a:spLocks noGrp="1"/>
          </p:cNvSpPr>
          <p:nvPr>
            <p:ph type="sldNum" sz="quarter" idx="12"/>
          </p:nvPr>
        </p:nvSpPr>
        <p:spPr/>
        <p:txBody>
          <a:bodyPr/>
          <a:lstStyle/>
          <a:p>
            <a:fld id="{33D6E5A2-EC83-451F-A719-9AC1370DD5CF}" type="slidenum">
              <a:pPr/>
              <a:t>‹Nr.›</a:t>
            </a:fld>
            <a:endParaRPr kumimoji="0" lang="de-DE"/>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de-DE" smtClean="0"/>
              <a:t>Titelmasterformat durch Klicken bearbeiten</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a:p>
        </p:txBody>
      </p:sp>
      <p:sp>
        <p:nvSpPr>
          <p:cNvPr id="4" name="Date Placeholder 3"/>
          <p:cNvSpPr>
            <a:spLocks noGrp="1"/>
          </p:cNvSpPr>
          <p:nvPr>
            <p:ph type="dt" sz="half" idx="10"/>
          </p:nvPr>
        </p:nvSpPr>
        <p:spPr/>
        <p:txBody>
          <a:bodyPr/>
          <a:lstStyle/>
          <a:p>
            <a:fld id="{757B281C-5159-4971-8228-52B9A72E9ED2}" type="datetimeFigureOut">
              <a:pPr/>
              <a:t>15.11.2013</a:t>
            </a:fld>
            <a:endParaRPr kumimoji="0" lang="de-DE"/>
          </a:p>
        </p:txBody>
      </p:sp>
      <p:sp>
        <p:nvSpPr>
          <p:cNvPr id="5" name="Footer Placeholder 4"/>
          <p:cNvSpPr>
            <a:spLocks noGrp="1"/>
          </p:cNvSpPr>
          <p:nvPr>
            <p:ph type="ftr" sz="quarter" idx="11"/>
          </p:nvPr>
        </p:nvSpPr>
        <p:spPr/>
        <p:txBody>
          <a:bodyPr/>
          <a:lstStyle/>
          <a:p>
            <a:endParaRPr kumimoji="0" lang="de-DE"/>
          </a:p>
        </p:txBody>
      </p:sp>
      <p:sp>
        <p:nvSpPr>
          <p:cNvPr id="6" name="Slide Number Placeholder 5"/>
          <p:cNvSpPr>
            <a:spLocks noGrp="1"/>
          </p:cNvSpPr>
          <p:nvPr>
            <p:ph type="sldNum" sz="quarter" idx="12"/>
          </p:nvPr>
        </p:nvSpPr>
        <p:spPr/>
        <p:txBody>
          <a:bodyPr/>
          <a:lstStyle/>
          <a:p>
            <a:fld id="{33D6E5A2-EC83-451F-A719-9AC1370DD5CF}" type="slidenum">
              <a:pPr/>
              <a:t>‹Nr.›</a:t>
            </a:fld>
            <a:endParaRPr kumimoji="0" lang="de-DE"/>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de-DE" smtClean="0"/>
              <a:t>Titelmasterformat durch Klicken bearbeiten</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de-DE" smtClean="0"/>
              <a:t>Textmasterformat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de-DE" sz="1200">
                <a:solidFill>
                  <a:schemeClr val="tx1">
                    <a:tint val="75000"/>
                  </a:schemeClr>
                </a:solidFill>
              </a:defRPr>
            </a:lvl1pPr>
          </a:lstStyle>
          <a:p>
            <a:fld id="{757B281C-5159-4971-8228-52B9A72E9ED2}" type="datetimeFigureOut">
              <a:pPr/>
              <a:t>15.11.2013</a:t>
            </a:fld>
            <a:endParaRPr kumimoji="0" lang="de-DE"/>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de-DE" sz="1200">
                <a:solidFill>
                  <a:schemeClr val="tx1">
                    <a:tint val="75000"/>
                  </a:schemeClr>
                </a:solidFill>
              </a:defRPr>
            </a:lvl1pPr>
          </a:lstStyle>
          <a:p>
            <a:endParaRPr kumimoji="0" lang="de-DE"/>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de-DE" sz="1200">
                <a:solidFill>
                  <a:schemeClr val="tx1">
                    <a:tint val="75000"/>
                  </a:schemeClr>
                </a:solidFill>
              </a:defRPr>
            </a:lvl1pPr>
          </a:lstStyle>
          <a:p>
            <a:fld id="{33D6E5A2-EC83-451F-A719-9AC1370DD5CF}" type="slidenum">
              <a:pPr/>
              <a:t>‹Nr.›</a:t>
            </a:fld>
            <a:endParaRPr kumimoji="0" lang="de-DE"/>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de-DE"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de-DE"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de-DE"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de-DE"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de-DE"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de-DE" sz="2000" kern="1200">
          <a:solidFill>
            <a:schemeClr val="tx1"/>
          </a:solidFill>
          <a:latin typeface="+mn-lt"/>
          <a:ea typeface="+mn-ea"/>
          <a:cs typeface="+mn-cs"/>
        </a:defRPr>
      </a:lvl9pPr>
    </p:bodyStyle>
    <p:otherStyle>
      <a:defPPr>
        <a:defRPr kumimoji="0" lang="de-DE"/>
      </a:defPPr>
      <a:lvl1pPr marL="0" algn="l" defTabSz="914400" rtl="0" eaLnBrk="1" latinLnBrk="0" hangingPunct="1">
        <a:defRPr kumimoji="0" lang="de-DE" sz="1800" kern="1200">
          <a:solidFill>
            <a:schemeClr val="tx1"/>
          </a:solidFill>
          <a:latin typeface="+mn-lt"/>
          <a:ea typeface="+mn-ea"/>
          <a:cs typeface="+mn-cs"/>
        </a:defRPr>
      </a:lvl1pPr>
      <a:lvl2pPr marL="457200" algn="l" defTabSz="914400" rtl="0" eaLnBrk="1" latinLnBrk="0" hangingPunct="1">
        <a:defRPr kumimoji="0" lang="de-DE" sz="1800" kern="1200">
          <a:solidFill>
            <a:schemeClr val="tx1"/>
          </a:solidFill>
          <a:latin typeface="+mn-lt"/>
          <a:ea typeface="+mn-ea"/>
          <a:cs typeface="+mn-cs"/>
        </a:defRPr>
      </a:lvl2pPr>
      <a:lvl3pPr marL="914400" algn="l" defTabSz="914400" rtl="0" eaLnBrk="1" latinLnBrk="0" hangingPunct="1">
        <a:defRPr kumimoji="0" lang="de-DE" sz="1800" kern="1200">
          <a:solidFill>
            <a:schemeClr val="tx1"/>
          </a:solidFill>
          <a:latin typeface="+mn-lt"/>
          <a:ea typeface="+mn-ea"/>
          <a:cs typeface="+mn-cs"/>
        </a:defRPr>
      </a:lvl3pPr>
      <a:lvl4pPr marL="1371600" algn="l" defTabSz="914400" rtl="0" eaLnBrk="1" latinLnBrk="0" hangingPunct="1">
        <a:defRPr kumimoji="0" lang="de-DE" sz="1800" kern="1200">
          <a:solidFill>
            <a:schemeClr val="tx1"/>
          </a:solidFill>
          <a:latin typeface="+mn-lt"/>
          <a:ea typeface="+mn-ea"/>
          <a:cs typeface="+mn-cs"/>
        </a:defRPr>
      </a:lvl4pPr>
      <a:lvl5pPr marL="1828800" algn="l" defTabSz="914400" rtl="0" eaLnBrk="1" latinLnBrk="0" hangingPunct="1">
        <a:defRPr kumimoji="0" lang="de-DE" sz="1800" kern="1200">
          <a:solidFill>
            <a:schemeClr val="tx1"/>
          </a:solidFill>
          <a:latin typeface="+mn-lt"/>
          <a:ea typeface="+mn-ea"/>
          <a:cs typeface="+mn-cs"/>
        </a:defRPr>
      </a:lvl5pPr>
      <a:lvl6pPr marL="2286000" algn="l" defTabSz="914400" rtl="0" eaLnBrk="1" latinLnBrk="0" hangingPunct="1">
        <a:defRPr kumimoji="0" lang="de-DE" sz="1800" kern="1200">
          <a:solidFill>
            <a:schemeClr val="tx1"/>
          </a:solidFill>
          <a:latin typeface="+mn-lt"/>
          <a:ea typeface="+mn-ea"/>
          <a:cs typeface="+mn-cs"/>
        </a:defRPr>
      </a:lvl6pPr>
      <a:lvl7pPr marL="2743200" algn="l" defTabSz="914400" rtl="0" eaLnBrk="1" latinLnBrk="0" hangingPunct="1">
        <a:defRPr kumimoji="0" lang="de-DE" sz="1800" kern="1200">
          <a:solidFill>
            <a:schemeClr val="tx1"/>
          </a:solidFill>
          <a:latin typeface="+mn-lt"/>
          <a:ea typeface="+mn-ea"/>
          <a:cs typeface="+mn-cs"/>
        </a:defRPr>
      </a:lvl7pPr>
      <a:lvl8pPr marL="3200400" algn="l" defTabSz="914400" rtl="0" eaLnBrk="1" latinLnBrk="0" hangingPunct="1">
        <a:defRPr kumimoji="0" lang="de-DE" sz="1800" kern="1200">
          <a:solidFill>
            <a:schemeClr val="tx1"/>
          </a:solidFill>
          <a:latin typeface="+mn-lt"/>
          <a:ea typeface="+mn-ea"/>
          <a:cs typeface="+mn-cs"/>
        </a:defRPr>
      </a:lvl8pPr>
      <a:lvl9pPr marL="3657600" algn="l" defTabSz="914400" rtl="0" eaLnBrk="1" latinLnBrk="0" hangingPunct="1">
        <a:defRPr kumimoji="0" lang="de-DE"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979712" y="620688"/>
            <a:ext cx="6900304" cy="1470025"/>
          </a:xfrm>
        </p:spPr>
        <p:txBody>
          <a:bodyPr>
            <a:normAutofit/>
          </a:bodyPr>
          <a:lstStyle/>
          <a:p>
            <a:r>
              <a:rPr lang="de-DE" sz="5400" dirty="0" smtClean="0"/>
              <a:t>Letzte Wünsche</a:t>
            </a:r>
            <a:endParaRPr lang="de-DE" sz="5400" dirty="0"/>
          </a:p>
        </p:txBody>
      </p:sp>
      <p:sp>
        <p:nvSpPr>
          <p:cNvPr id="3" name="Subtitle 2"/>
          <p:cNvSpPr>
            <a:spLocks noGrp="1"/>
          </p:cNvSpPr>
          <p:nvPr>
            <p:ph type="subTitle" idx="1"/>
            <p:custDataLst>
              <p:tags r:id="rId3"/>
            </p:custDataLst>
          </p:nvPr>
        </p:nvSpPr>
        <p:spPr/>
        <p:txBody>
          <a:bodyPr>
            <a:normAutofit/>
          </a:bodyPr>
          <a:lstStyle/>
          <a:p>
            <a:r>
              <a:rPr lang="de-DE" sz="2400" dirty="0" smtClean="0">
                <a:latin typeface="+mn-lt"/>
              </a:rPr>
              <a:t>Reihe: Abschiedsworte (3/3)</a:t>
            </a:r>
            <a:endParaRPr lang="de-DE" sz="2400" dirty="0">
              <a:latin typeface="+mn-lt"/>
            </a:endParaRPr>
          </a:p>
          <a:p>
            <a:r>
              <a:rPr lang="de-DE" sz="2400" dirty="0" smtClean="0">
                <a:latin typeface="+mn-lt"/>
              </a:rPr>
              <a:t>Kolosser-Brief 4,15-18</a:t>
            </a:r>
            <a:endParaRPr lang="de-DE" sz="2400" dirty="0">
              <a:latin typeface="+mn-lt"/>
            </a:endParaRPr>
          </a:p>
        </p:txBody>
      </p:sp>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01889" y="260648"/>
            <a:ext cx="5762599" cy="2880320"/>
          </a:xfrm>
          <a:prstGeom prst="rect">
            <a:avLst/>
          </a:prstGeom>
          <a:noFill/>
        </p:spPr>
        <p:txBody>
          <a:bodyPr wrap="square" rtlCol="0">
            <a:noAutofit/>
          </a:bodyPr>
          <a:lstStyle/>
          <a:p>
            <a:r>
              <a:rPr lang="de-CH" sz="3600" dirty="0"/>
              <a:t>„Weil wir auch füreinander verantwortlich sind, wollen wir uns gegenseitig dazu anspornen, einander Liebe zu erweisen und Gutes zu tun.“</a:t>
            </a:r>
            <a:endParaRPr lang="de-DE" sz="3600"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0753331" flipH="1">
            <a:off x="108261" y="-3142205"/>
            <a:ext cx="2895600" cy="6861081"/>
          </a:xfrm>
          <a:prstGeom prst="rect">
            <a:avLst/>
          </a:prstGeom>
        </p:spPr>
      </p:pic>
      <p:sp>
        <p:nvSpPr>
          <p:cNvPr id="4" name="TextBox 6"/>
          <p:cNvSpPr txBox="1"/>
          <p:nvPr/>
        </p:nvSpPr>
        <p:spPr>
          <a:xfrm>
            <a:off x="2411760" y="3429000"/>
            <a:ext cx="6287418" cy="432048"/>
          </a:xfrm>
          <a:prstGeom prst="rect">
            <a:avLst/>
          </a:prstGeom>
          <a:noFill/>
        </p:spPr>
        <p:txBody>
          <a:bodyPr wrap="square" rtlCol="0">
            <a:normAutofit/>
          </a:bodyPr>
          <a:lstStyle/>
          <a:p>
            <a:pPr algn="r"/>
            <a:r>
              <a:rPr lang="de-CH" dirty="0" smtClean="0"/>
              <a:t>Hebräer 10,24</a:t>
            </a:r>
            <a:endParaRPr lang="de-DE" dirty="0"/>
          </a:p>
        </p:txBody>
      </p:sp>
    </p:spTree>
    <p:extLst>
      <p:ext uri="{BB962C8B-B14F-4D97-AF65-F5344CB8AC3E}">
        <p14:creationId xmlns:p14="http://schemas.microsoft.com/office/powerpoint/2010/main" val="11257936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27785" y="260648"/>
            <a:ext cx="6336704" cy="4968552"/>
          </a:xfrm>
          <a:prstGeom prst="rect">
            <a:avLst/>
          </a:prstGeom>
          <a:noFill/>
        </p:spPr>
        <p:txBody>
          <a:bodyPr wrap="square" rtlCol="0">
            <a:noAutofit/>
          </a:bodyPr>
          <a:lstStyle/>
          <a:p>
            <a:r>
              <a:rPr lang="de-CH" sz="3600" dirty="0"/>
              <a:t>„Deshalb ist es wichtig, dass wir unseren Zusammenkünften nicht fernbleiben, wie einige sich das angewöhnt haben, sondern dass wir einander ermutigen, und das umso mehr, als – wie ihr selbst feststellen könnt – der Tag </a:t>
            </a:r>
            <a:r>
              <a:rPr lang="de-CH" sz="3600" dirty="0" err="1"/>
              <a:t>näherrückt</a:t>
            </a:r>
            <a:r>
              <a:rPr lang="de-CH" sz="3600" dirty="0"/>
              <a:t>, an dem der Herr wiederkommt.“</a:t>
            </a:r>
            <a:endParaRPr lang="de-DE" sz="3600"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0753331" flipH="1">
            <a:off x="108262" y="-3142204"/>
            <a:ext cx="2895600" cy="6861081"/>
          </a:xfrm>
          <a:prstGeom prst="rect">
            <a:avLst/>
          </a:prstGeom>
        </p:spPr>
      </p:pic>
      <p:sp>
        <p:nvSpPr>
          <p:cNvPr id="4" name="TextBox 6"/>
          <p:cNvSpPr txBox="1"/>
          <p:nvPr/>
        </p:nvSpPr>
        <p:spPr>
          <a:xfrm>
            <a:off x="2339752" y="5301208"/>
            <a:ext cx="6287418" cy="432048"/>
          </a:xfrm>
          <a:prstGeom prst="rect">
            <a:avLst/>
          </a:prstGeom>
          <a:noFill/>
        </p:spPr>
        <p:txBody>
          <a:bodyPr wrap="square" rtlCol="0">
            <a:normAutofit/>
          </a:bodyPr>
          <a:lstStyle/>
          <a:p>
            <a:pPr algn="r"/>
            <a:r>
              <a:rPr lang="de-CH" dirty="0" smtClean="0"/>
              <a:t>Hebräer 10,25</a:t>
            </a:r>
            <a:endParaRPr lang="de-DE" dirty="0"/>
          </a:p>
        </p:txBody>
      </p:sp>
    </p:spTree>
    <p:extLst>
      <p:ext uri="{BB962C8B-B14F-4D97-AF65-F5344CB8AC3E}">
        <p14:creationId xmlns:p14="http://schemas.microsoft.com/office/powerpoint/2010/main" val="2208463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1560" y="2338030"/>
            <a:ext cx="8280920" cy="3808750"/>
          </a:xfrm>
          <a:prstGeom prst="rect">
            <a:avLst/>
          </a:prstGeom>
          <a:noFill/>
        </p:spPr>
        <p:txBody>
          <a:bodyPr wrap="square" rtlCol="0">
            <a:normAutofit/>
          </a:bodyPr>
          <a:lstStyle>
            <a:defPPr>
              <a:defRPr lang="de-DE"/>
            </a:defPPr>
            <a:lvl1pPr>
              <a:defRPr sz="7200"/>
            </a:lvl1pPr>
          </a:lstStyle>
          <a:p>
            <a:r>
              <a:rPr lang="de-DE" sz="6000" dirty="0"/>
              <a:t>II. </a:t>
            </a:r>
            <a:r>
              <a:rPr lang="de-DE" sz="6000" dirty="0" smtClean="0"/>
              <a:t>Tauscht die Briefe</a:t>
            </a:r>
            <a:endParaRPr lang="de-DE" sz="6000"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4369" y="44624"/>
            <a:ext cx="7765662" cy="16476125"/>
          </a:xfrm>
          <a:prstGeom prst="rect">
            <a:avLst/>
          </a:prstGeom>
        </p:spPr>
      </p:pic>
    </p:spTree>
    <p:extLst>
      <p:ext uri="{BB962C8B-B14F-4D97-AF65-F5344CB8AC3E}">
        <p14:creationId xmlns:p14="http://schemas.microsoft.com/office/powerpoint/2010/main" val="3468401073"/>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
        <p:nvSpPr>
          <p:cNvPr id="4" name="TextBox 6"/>
          <p:cNvSpPr txBox="1"/>
          <p:nvPr/>
        </p:nvSpPr>
        <p:spPr>
          <a:xfrm>
            <a:off x="2432645" y="4160445"/>
            <a:ext cx="6287418" cy="432048"/>
          </a:xfrm>
          <a:prstGeom prst="rect">
            <a:avLst/>
          </a:prstGeom>
          <a:noFill/>
        </p:spPr>
        <p:txBody>
          <a:bodyPr wrap="square" rtlCol="0">
            <a:normAutofit/>
          </a:bodyPr>
          <a:lstStyle/>
          <a:p>
            <a:pPr algn="r"/>
            <a:r>
              <a:rPr lang="de-CH" dirty="0" smtClean="0"/>
              <a:t>Kolosser-Brief 4,16</a:t>
            </a:r>
            <a:endParaRPr lang="de-DE" dirty="0"/>
          </a:p>
        </p:txBody>
      </p:sp>
      <p:sp>
        <p:nvSpPr>
          <p:cNvPr id="7" name="TextBox 6"/>
          <p:cNvSpPr txBox="1"/>
          <p:nvPr/>
        </p:nvSpPr>
        <p:spPr>
          <a:xfrm>
            <a:off x="2195736" y="116632"/>
            <a:ext cx="6948264" cy="4032448"/>
          </a:xfrm>
          <a:prstGeom prst="rect">
            <a:avLst/>
          </a:prstGeom>
          <a:noFill/>
        </p:spPr>
        <p:txBody>
          <a:bodyPr wrap="square" rtlCol="0">
            <a:noAutofit/>
          </a:bodyPr>
          <a:lstStyle/>
          <a:p>
            <a:r>
              <a:rPr lang="de-CH" sz="3600" dirty="0"/>
              <a:t>„Wenn dieser Brief bei euch vorgelesen worden ist, dann sorgt dafür, dass er auch in der Gemeinde von </a:t>
            </a:r>
            <a:r>
              <a:rPr lang="de-CH" sz="3600" dirty="0" err="1"/>
              <a:t>Laodizea</a:t>
            </a:r>
            <a:r>
              <a:rPr lang="de-CH" sz="3600" dirty="0"/>
              <a:t> vorgelesen wird. Und umgekehrt sollt ihr den Brief, den ich nach </a:t>
            </a:r>
            <a:r>
              <a:rPr lang="de-CH" sz="3600" dirty="0" err="1"/>
              <a:t>Laodizea</a:t>
            </a:r>
            <a:r>
              <a:rPr lang="de-CH" sz="3600" dirty="0"/>
              <a:t> geschickt habe, auch bei euch vorlesen.“</a:t>
            </a:r>
            <a:endParaRPr lang="de-DE" sz="3600" dirty="0"/>
          </a:p>
        </p:txBody>
      </p:sp>
    </p:spTree>
    <p:extLst>
      <p:ext uri="{BB962C8B-B14F-4D97-AF65-F5344CB8AC3E}">
        <p14:creationId xmlns:p14="http://schemas.microsoft.com/office/powerpoint/2010/main" val="2032019101"/>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99792" y="188640"/>
            <a:ext cx="6049888" cy="3456384"/>
          </a:xfrm>
          <a:prstGeom prst="rect">
            <a:avLst/>
          </a:prstGeom>
          <a:noFill/>
        </p:spPr>
        <p:txBody>
          <a:bodyPr wrap="square" rtlCol="0">
            <a:normAutofit lnSpcReduction="10000"/>
          </a:bodyPr>
          <a:lstStyle/>
          <a:p>
            <a:r>
              <a:rPr lang="de-CH" sz="4800" dirty="0"/>
              <a:t>„Ich mache es euch vor dem Herrn zur Pflicht, diesen Brief allen Geschwistern vorzulesen.“</a:t>
            </a:r>
            <a:endParaRPr lang="de-DE" sz="72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5" name="TextBox 6"/>
          <p:cNvSpPr txBox="1"/>
          <p:nvPr/>
        </p:nvSpPr>
        <p:spPr>
          <a:xfrm>
            <a:off x="2442564" y="3861048"/>
            <a:ext cx="6287418" cy="432048"/>
          </a:xfrm>
          <a:prstGeom prst="rect">
            <a:avLst/>
          </a:prstGeom>
          <a:noFill/>
        </p:spPr>
        <p:txBody>
          <a:bodyPr wrap="square" rtlCol="0">
            <a:normAutofit/>
          </a:bodyPr>
          <a:lstStyle/>
          <a:p>
            <a:pPr algn="r"/>
            <a:r>
              <a:rPr lang="de-CH" dirty="0" smtClean="0"/>
              <a:t>1.Thessalonicher 5,27</a:t>
            </a:r>
            <a:endParaRPr lang="de-DE" dirty="0"/>
          </a:p>
        </p:txBody>
      </p:sp>
    </p:spTree>
    <p:extLst>
      <p:ext uri="{BB962C8B-B14F-4D97-AF65-F5344CB8AC3E}">
        <p14:creationId xmlns:p14="http://schemas.microsoft.com/office/powerpoint/2010/main" val="2830157515"/>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1560" y="2338030"/>
            <a:ext cx="8280920" cy="3808750"/>
          </a:xfrm>
          <a:prstGeom prst="rect">
            <a:avLst/>
          </a:prstGeom>
          <a:noFill/>
        </p:spPr>
        <p:txBody>
          <a:bodyPr wrap="square" rtlCol="0">
            <a:normAutofit/>
          </a:bodyPr>
          <a:lstStyle>
            <a:defPPr>
              <a:defRPr lang="de-DE"/>
            </a:defPPr>
            <a:lvl1pPr>
              <a:defRPr sz="7200"/>
            </a:lvl1pPr>
          </a:lstStyle>
          <a:p>
            <a:r>
              <a:rPr lang="de-DE" sz="6000" dirty="0" smtClean="0"/>
              <a:t>III. Ermutigt </a:t>
            </a:r>
            <a:r>
              <a:rPr lang="de-DE" sz="6000" dirty="0" err="1" smtClean="0"/>
              <a:t>Archippus</a:t>
            </a:r>
            <a:endParaRPr lang="de-DE" sz="6000"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4369" y="44624"/>
            <a:ext cx="7765662" cy="16476125"/>
          </a:xfrm>
          <a:prstGeom prst="rect">
            <a:avLst/>
          </a:prstGeom>
        </p:spPr>
      </p:pic>
    </p:spTree>
    <p:extLst>
      <p:ext uri="{BB962C8B-B14F-4D97-AF65-F5344CB8AC3E}">
        <p14:creationId xmlns:p14="http://schemas.microsoft.com/office/powerpoint/2010/main" val="3387355261"/>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83768" y="160110"/>
            <a:ext cx="6480720" cy="3988970"/>
          </a:xfrm>
          <a:prstGeom prst="rect">
            <a:avLst/>
          </a:prstGeom>
          <a:noFill/>
        </p:spPr>
        <p:txBody>
          <a:bodyPr wrap="square" rtlCol="0">
            <a:noAutofit/>
          </a:bodyPr>
          <a:lstStyle/>
          <a:p>
            <a:r>
              <a:rPr lang="de-CH" sz="4000" dirty="0" err="1"/>
              <a:t>Archippus</a:t>
            </a:r>
            <a:r>
              <a:rPr lang="de-CH" sz="4000" dirty="0"/>
              <a:t> sollt ihr Folgendes ausrichten: „Vernachlässige den Auftrag nicht, den du als ein Diener des Herrn erhalten hast, sondern führe ihn vollständig aus!“</a:t>
            </a:r>
            <a:endParaRPr lang="de-DE" sz="40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
        <p:nvSpPr>
          <p:cNvPr id="4" name="TextBox 6"/>
          <p:cNvSpPr txBox="1"/>
          <p:nvPr/>
        </p:nvSpPr>
        <p:spPr>
          <a:xfrm>
            <a:off x="2411760" y="4077072"/>
            <a:ext cx="6287418" cy="432048"/>
          </a:xfrm>
          <a:prstGeom prst="rect">
            <a:avLst/>
          </a:prstGeom>
          <a:noFill/>
        </p:spPr>
        <p:txBody>
          <a:bodyPr wrap="square" rtlCol="0">
            <a:normAutofit/>
          </a:bodyPr>
          <a:lstStyle/>
          <a:p>
            <a:pPr algn="r"/>
            <a:r>
              <a:rPr lang="de-CH" dirty="0" smtClean="0"/>
              <a:t>Kolosser-Brief 4,17</a:t>
            </a:r>
            <a:endParaRPr lang="de-DE" dirty="0"/>
          </a:p>
        </p:txBody>
      </p:sp>
    </p:spTree>
    <p:extLst>
      <p:ext uri="{BB962C8B-B14F-4D97-AF65-F5344CB8AC3E}">
        <p14:creationId xmlns:p14="http://schemas.microsoft.com/office/powerpoint/2010/main" val="1739990718"/>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11760" y="116632"/>
            <a:ext cx="6624736" cy="2196244"/>
          </a:xfrm>
          <a:prstGeom prst="rect">
            <a:avLst/>
          </a:prstGeom>
          <a:noFill/>
        </p:spPr>
        <p:txBody>
          <a:bodyPr wrap="square" rtlCol="0">
            <a:noAutofit/>
          </a:bodyPr>
          <a:lstStyle/>
          <a:p>
            <a:r>
              <a:rPr lang="de-CH" sz="4400" dirty="0"/>
              <a:t>„Ich grüsse </a:t>
            </a:r>
            <a:r>
              <a:rPr lang="de-CH" sz="4400" dirty="0" err="1"/>
              <a:t>Archippus</a:t>
            </a:r>
            <a:r>
              <a:rPr lang="de-CH" sz="4400" dirty="0"/>
              <a:t>, der Seite an Seite mit uns für den Glauben gekämpft hat.“</a:t>
            </a:r>
            <a:endParaRPr lang="de-DE" sz="44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5" name="TextBox 6"/>
          <p:cNvSpPr txBox="1"/>
          <p:nvPr/>
        </p:nvSpPr>
        <p:spPr>
          <a:xfrm>
            <a:off x="2411760" y="2492896"/>
            <a:ext cx="6287418" cy="432048"/>
          </a:xfrm>
          <a:prstGeom prst="rect">
            <a:avLst/>
          </a:prstGeom>
          <a:noFill/>
        </p:spPr>
        <p:txBody>
          <a:bodyPr wrap="square" rtlCol="0">
            <a:normAutofit/>
          </a:bodyPr>
          <a:lstStyle/>
          <a:p>
            <a:pPr algn="r"/>
            <a:r>
              <a:rPr lang="de-CH" dirty="0" smtClean="0"/>
              <a:t>Brief an Philemon 2</a:t>
            </a:r>
            <a:endParaRPr lang="de-DE" dirty="0"/>
          </a:p>
        </p:txBody>
      </p:sp>
    </p:spTree>
    <p:extLst>
      <p:ext uri="{BB962C8B-B14F-4D97-AF65-F5344CB8AC3E}">
        <p14:creationId xmlns:p14="http://schemas.microsoft.com/office/powerpoint/2010/main" val="1546336643"/>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71800" y="44624"/>
            <a:ext cx="6336704" cy="4320480"/>
          </a:xfrm>
          <a:prstGeom prst="rect">
            <a:avLst/>
          </a:prstGeom>
          <a:noFill/>
        </p:spPr>
        <p:txBody>
          <a:bodyPr wrap="square" rtlCol="0">
            <a:noAutofit/>
          </a:bodyPr>
          <a:lstStyle/>
          <a:p>
            <a:r>
              <a:rPr lang="de-CH" sz="4000" dirty="0"/>
              <a:t>„Niemand hat das Recht, auf dich herabzusehen, nur weil du noch jung bist. Sei den Gläubigen ein Vorbild in allem, was du sagst und tust, ein Vorbild an Liebe, Glauben und Reinheit.“</a:t>
            </a:r>
            <a:endParaRPr lang="de-DE" sz="4000"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0753331" flipH="1">
            <a:off x="108261" y="-3142205"/>
            <a:ext cx="2895600" cy="6861081"/>
          </a:xfrm>
          <a:prstGeom prst="rect">
            <a:avLst/>
          </a:prstGeom>
        </p:spPr>
      </p:pic>
      <p:sp>
        <p:nvSpPr>
          <p:cNvPr id="4" name="TextBox 6"/>
          <p:cNvSpPr txBox="1"/>
          <p:nvPr/>
        </p:nvSpPr>
        <p:spPr>
          <a:xfrm>
            <a:off x="2411760" y="4365104"/>
            <a:ext cx="6287418" cy="432048"/>
          </a:xfrm>
          <a:prstGeom prst="rect">
            <a:avLst/>
          </a:prstGeom>
          <a:noFill/>
        </p:spPr>
        <p:txBody>
          <a:bodyPr wrap="square" rtlCol="0">
            <a:normAutofit/>
          </a:bodyPr>
          <a:lstStyle/>
          <a:p>
            <a:pPr algn="r"/>
            <a:r>
              <a:rPr lang="de-CH" dirty="0" smtClean="0"/>
              <a:t>1.Timotheus-Brief 4,12</a:t>
            </a:r>
            <a:endParaRPr lang="de-DE" dirty="0"/>
          </a:p>
        </p:txBody>
      </p:sp>
    </p:spTree>
    <p:extLst>
      <p:ext uri="{BB962C8B-B14F-4D97-AF65-F5344CB8AC3E}">
        <p14:creationId xmlns:p14="http://schemas.microsoft.com/office/powerpoint/2010/main" val="19279049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87824" y="44624"/>
            <a:ext cx="6120680" cy="2880320"/>
          </a:xfrm>
          <a:prstGeom prst="rect">
            <a:avLst/>
          </a:prstGeom>
          <a:noFill/>
        </p:spPr>
        <p:txBody>
          <a:bodyPr wrap="square" rtlCol="0">
            <a:noAutofit/>
          </a:bodyPr>
          <a:lstStyle/>
          <a:p>
            <a:r>
              <a:rPr lang="de-CH" sz="4400" dirty="0"/>
              <a:t>„Erfülle deinen Auftrag vorbildlich und untadelig, bis Jesus Christus, unser Herr, wiederkommt.“</a:t>
            </a:r>
            <a:endParaRPr lang="de-DE" sz="4400"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0753331" flipH="1">
            <a:off x="108261" y="-3142205"/>
            <a:ext cx="2895600" cy="6861081"/>
          </a:xfrm>
          <a:prstGeom prst="rect">
            <a:avLst/>
          </a:prstGeom>
        </p:spPr>
      </p:pic>
      <p:sp>
        <p:nvSpPr>
          <p:cNvPr id="4" name="TextBox 6"/>
          <p:cNvSpPr txBox="1"/>
          <p:nvPr/>
        </p:nvSpPr>
        <p:spPr>
          <a:xfrm>
            <a:off x="2411760" y="2954344"/>
            <a:ext cx="6287418" cy="432048"/>
          </a:xfrm>
          <a:prstGeom prst="rect">
            <a:avLst/>
          </a:prstGeom>
          <a:noFill/>
        </p:spPr>
        <p:txBody>
          <a:bodyPr wrap="square" rtlCol="0">
            <a:normAutofit/>
          </a:bodyPr>
          <a:lstStyle/>
          <a:p>
            <a:pPr algn="r"/>
            <a:r>
              <a:rPr lang="de-CH" dirty="0" smtClean="0"/>
              <a:t>1.Timotheus-Brief 6,14</a:t>
            </a:r>
            <a:endParaRPr lang="de-DE" dirty="0"/>
          </a:p>
        </p:txBody>
      </p:sp>
    </p:spTree>
    <p:extLst>
      <p:ext uri="{BB962C8B-B14F-4D97-AF65-F5344CB8AC3E}">
        <p14:creationId xmlns:p14="http://schemas.microsoft.com/office/powerpoint/2010/main" val="10113345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27784" y="160110"/>
            <a:ext cx="6287418" cy="3916962"/>
          </a:xfrm>
          <a:prstGeom prst="rect">
            <a:avLst/>
          </a:prstGeom>
          <a:noFill/>
        </p:spPr>
        <p:txBody>
          <a:bodyPr wrap="square" rtlCol="0">
            <a:noAutofit/>
          </a:bodyPr>
          <a:lstStyle/>
          <a:p>
            <a:r>
              <a:rPr lang="de-CH" sz="3600" dirty="0"/>
              <a:t>Grüsst die Geschwister in </a:t>
            </a:r>
            <a:r>
              <a:rPr lang="de-CH" sz="3600" dirty="0" err="1"/>
              <a:t>Laodizea</a:t>
            </a:r>
            <a:r>
              <a:rPr lang="de-CH" sz="3600" dirty="0"/>
              <a:t>, besonders </a:t>
            </a:r>
            <a:r>
              <a:rPr lang="de-CH" sz="3600" dirty="0" err="1"/>
              <a:t>Nympha</a:t>
            </a:r>
            <a:r>
              <a:rPr lang="de-CH" sz="3600" dirty="0"/>
              <a:t> und die Gemeinde, die in ihrem Haus zusammenkommt.</a:t>
            </a:r>
            <a:endParaRPr lang="de-DE" sz="36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
        <p:nvSpPr>
          <p:cNvPr id="4" name="TextBox 6"/>
          <p:cNvSpPr txBox="1"/>
          <p:nvPr/>
        </p:nvSpPr>
        <p:spPr>
          <a:xfrm>
            <a:off x="2411760" y="2636912"/>
            <a:ext cx="6287418" cy="432048"/>
          </a:xfrm>
          <a:prstGeom prst="rect">
            <a:avLst/>
          </a:prstGeom>
          <a:noFill/>
        </p:spPr>
        <p:txBody>
          <a:bodyPr wrap="square" rtlCol="0">
            <a:normAutofit/>
          </a:bodyPr>
          <a:lstStyle/>
          <a:p>
            <a:pPr algn="r"/>
            <a:r>
              <a:rPr lang="de-CH" dirty="0" smtClean="0"/>
              <a:t>Kolosser-Brief 4,15</a:t>
            </a:r>
            <a:endParaRPr lang="de-DE" dirty="0"/>
          </a:p>
        </p:txBody>
      </p:sp>
    </p:spTree>
    <p:extLst>
      <p:ext uri="{BB962C8B-B14F-4D97-AF65-F5344CB8AC3E}">
        <p14:creationId xmlns:p14="http://schemas.microsoft.com/office/powerpoint/2010/main" val="2091847956"/>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1560" y="2353515"/>
            <a:ext cx="8280920" cy="3808750"/>
          </a:xfrm>
          <a:prstGeom prst="rect">
            <a:avLst/>
          </a:prstGeom>
          <a:noFill/>
        </p:spPr>
        <p:txBody>
          <a:bodyPr wrap="square" rtlCol="0">
            <a:normAutofit/>
          </a:bodyPr>
          <a:lstStyle>
            <a:defPPr>
              <a:defRPr lang="de-DE"/>
            </a:defPPr>
            <a:lvl1pPr>
              <a:defRPr sz="7200"/>
            </a:lvl1pPr>
          </a:lstStyle>
          <a:p>
            <a:r>
              <a:rPr lang="de-DE" sz="6000" dirty="0" smtClean="0"/>
              <a:t>IV. Denkt an mich</a:t>
            </a:r>
            <a:endParaRPr lang="de-DE" sz="6000"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4369" y="44624"/>
            <a:ext cx="7765662" cy="16476125"/>
          </a:xfrm>
          <a:prstGeom prst="rect">
            <a:avLst/>
          </a:prstGeom>
        </p:spPr>
      </p:pic>
    </p:spTree>
    <p:extLst>
      <p:ext uri="{BB962C8B-B14F-4D97-AF65-F5344CB8AC3E}">
        <p14:creationId xmlns:p14="http://schemas.microsoft.com/office/powerpoint/2010/main" val="140660449"/>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31840" y="158295"/>
            <a:ext cx="5760640" cy="2838657"/>
          </a:xfrm>
          <a:prstGeom prst="rect">
            <a:avLst/>
          </a:prstGeom>
          <a:noFill/>
        </p:spPr>
        <p:txBody>
          <a:bodyPr wrap="square" rtlCol="0">
            <a:noAutofit/>
          </a:bodyPr>
          <a:lstStyle/>
          <a:p>
            <a:r>
              <a:rPr lang="de-CH" sz="4400" dirty="0"/>
              <a:t>„Hier noch mein persönlicher </a:t>
            </a:r>
            <a:r>
              <a:rPr lang="de-CH" sz="4400" dirty="0" smtClean="0"/>
              <a:t>Gruss;</a:t>
            </a:r>
            <a:br>
              <a:rPr lang="de-CH" sz="4400" dirty="0" smtClean="0"/>
            </a:br>
            <a:r>
              <a:rPr lang="de-CH" sz="4400" dirty="0" smtClean="0"/>
              <a:t>ich</a:t>
            </a:r>
            <a:r>
              <a:rPr lang="de-CH" sz="4400" dirty="0"/>
              <a:t>, Paulus, schreibe ihn mit eigener Hand.“</a:t>
            </a:r>
            <a:endParaRPr lang="de-DE" sz="44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
        <p:nvSpPr>
          <p:cNvPr id="4" name="TextBox 6"/>
          <p:cNvSpPr txBox="1"/>
          <p:nvPr/>
        </p:nvSpPr>
        <p:spPr>
          <a:xfrm>
            <a:off x="2411760" y="3068960"/>
            <a:ext cx="6287418" cy="432048"/>
          </a:xfrm>
          <a:prstGeom prst="rect">
            <a:avLst/>
          </a:prstGeom>
          <a:noFill/>
        </p:spPr>
        <p:txBody>
          <a:bodyPr wrap="square" rtlCol="0">
            <a:normAutofit/>
          </a:bodyPr>
          <a:lstStyle/>
          <a:p>
            <a:pPr algn="r"/>
            <a:r>
              <a:rPr lang="de-CH" dirty="0" smtClean="0"/>
              <a:t>Kolosser-Brief 4,18</a:t>
            </a:r>
            <a:endParaRPr lang="de-DE" dirty="0"/>
          </a:p>
        </p:txBody>
      </p:sp>
    </p:spTree>
    <p:extLst>
      <p:ext uri="{BB962C8B-B14F-4D97-AF65-F5344CB8AC3E}">
        <p14:creationId xmlns:p14="http://schemas.microsoft.com/office/powerpoint/2010/main" val="733962096"/>
      </p:ext>
    </p:extLst>
  </p:cSld>
  <p:clrMapOvr>
    <a:masterClrMapping/>
  </p:clrMapOvr>
  <p:transition spd="slow">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81685" y="116632"/>
            <a:ext cx="6454811" cy="5472608"/>
          </a:xfrm>
          <a:prstGeom prst="rect">
            <a:avLst/>
          </a:prstGeom>
          <a:noFill/>
        </p:spPr>
        <p:txBody>
          <a:bodyPr wrap="square" rtlCol="0">
            <a:noAutofit/>
          </a:bodyPr>
          <a:lstStyle/>
          <a:p>
            <a:r>
              <a:rPr lang="de-CH" sz="3200" dirty="0"/>
              <a:t>„Lasst euch nicht so schnell durcheinander bringen oder gar in Angst und Schrecken versetzen durch die Behauptung, der Tag des Herrn habe schon begonnen – ganz gleich, ob diese Behauptung sich auf eine vermeintliche Eingebung des Heiligen Geistes stützt oder auf eine fälschlich uns zugeschriebene mündliche Äusserung oder auf einen Brief, der angeblich von uns stammt.“</a:t>
            </a:r>
            <a:endParaRPr lang="de-DE" sz="32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5" name="TextBox 6"/>
          <p:cNvSpPr txBox="1"/>
          <p:nvPr/>
        </p:nvSpPr>
        <p:spPr>
          <a:xfrm>
            <a:off x="2435137" y="5589240"/>
            <a:ext cx="6287418" cy="432048"/>
          </a:xfrm>
          <a:prstGeom prst="rect">
            <a:avLst/>
          </a:prstGeom>
          <a:noFill/>
        </p:spPr>
        <p:txBody>
          <a:bodyPr wrap="square" rtlCol="0">
            <a:normAutofit/>
          </a:bodyPr>
          <a:lstStyle/>
          <a:p>
            <a:pPr algn="r"/>
            <a:r>
              <a:rPr lang="de-CH" dirty="0" smtClean="0"/>
              <a:t>2.Thessalonicher 2,2</a:t>
            </a:r>
            <a:endParaRPr lang="de-DE" dirty="0"/>
          </a:p>
        </p:txBody>
      </p:sp>
    </p:spTree>
    <p:extLst>
      <p:ext uri="{BB962C8B-B14F-4D97-AF65-F5344CB8AC3E}">
        <p14:creationId xmlns:p14="http://schemas.microsoft.com/office/powerpoint/2010/main" val="2837948260"/>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31840" y="44624"/>
            <a:ext cx="5904656" cy="4320480"/>
          </a:xfrm>
          <a:prstGeom prst="rect">
            <a:avLst/>
          </a:prstGeom>
          <a:noFill/>
        </p:spPr>
        <p:txBody>
          <a:bodyPr wrap="square" rtlCol="0">
            <a:noAutofit/>
          </a:bodyPr>
          <a:lstStyle/>
          <a:p>
            <a:r>
              <a:rPr lang="de-CH" sz="4000" dirty="0"/>
              <a:t>„Hier noch mein persönlicher Gruss; ich, Paulus, schreibe ihn mit eigener Hand. Das ist das Echtheitszeichen in allen meinen Briefen; ihr erkennt es an meiner Schrift.“</a:t>
            </a:r>
            <a:endParaRPr lang="de-DE" sz="4000"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0753331" flipH="1">
            <a:off x="108261" y="-3142205"/>
            <a:ext cx="2895600" cy="6861081"/>
          </a:xfrm>
          <a:prstGeom prst="rect">
            <a:avLst/>
          </a:prstGeom>
        </p:spPr>
      </p:pic>
      <p:sp>
        <p:nvSpPr>
          <p:cNvPr id="4" name="TextBox 6"/>
          <p:cNvSpPr txBox="1"/>
          <p:nvPr/>
        </p:nvSpPr>
        <p:spPr>
          <a:xfrm>
            <a:off x="2483768" y="4509120"/>
            <a:ext cx="6287418" cy="432048"/>
          </a:xfrm>
          <a:prstGeom prst="rect">
            <a:avLst/>
          </a:prstGeom>
          <a:noFill/>
        </p:spPr>
        <p:txBody>
          <a:bodyPr wrap="square" rtlCol="0">
            <a:normAutofit/>
          </a:bodyPr>
          <a:lstStyle/>
          <a:p>
            <a:pPr algn="r"/>
            <a:r>
              <a:rPr lang="de-CH" dirty="0" smtClean="0"/>
              <a:t>2.Thessalonicher-Brief 3,17</a:t>
            </a:r>
            <a:endParaRPr lang="de-DE" dirty="0"/>
          </a:p>
        </p:txBody>
      </p:sp>
    </p:spTree>
    <p:extLst>
      <p:ext uri="{BB962C8B-B14F-4D97-AF65-F5344CB8AC3E}">
        <p14:creationId xmlns:p14="http://schemas.microsoft.com/office/powerpoint/2010/main" val="10353081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55776" y="160110"/>
            <a:ext cx="6480720" cy="2044754"/>
          </a:xfrm>
          <a:prstGeom prst="rect">
            <a:avLst/>
          </a:prstGeom>
          <a:noFill/>
        </p:spPr>
        <p:txBody>
          <a:bodyPr wrap="square" rtlCol="0">
            <a:noAutofit/>
          </a:bodyPr>
          <a:lstStyle/>
          <a:p>
            <a:r>
              <a:rPr lang="de-CH" sz="6000" dirty="0"/>
              <a:t>„Denkt an mich und meine Fesseln!“</a:t>
            </a:r>
            <a:endParaRPr lang="de-DE" sz="60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
        <p:nvSpPr>
          <p:cNvPr id="4" name="TextBox 6"/>
          <p:cNvSpPr txBox="1"/>
          <p:nvPr/>
        </p:nvSpPr>
        <p:spPr>
          <a:xfrm>
            <a:off x="2411760" y="2204864"/>
            <a:ext cx="6287418" cy="432048"/>
          </a:xfrm>
          <a:prstGeom prst="rect">
            <a:avLst/>
          </a:prstGeom>
          <a:noFill/>
        </p:spPr>
        <p:txBody>
          <a:bodyPr wrap="square" rtlCol="0">
            <a:normAutofit/>
          </a:bodyPr>
          <a:lstStyle/>
          <a:p>
            <a:pPr algn="r"/>
            <a:r>
              <a:rPr lang="de-CH" dirty="0" smtClean="0"/>
              <a:t>Kolosser-Brief 4,18</a:t>
            </a:r>
            <a:endParaRPr lang="de-DE" dirty="0"/>
          </a:p>
        </p:txBody>
      </p:sp>
    </p:spTree>
    <p:extLst>
      <p:ext uri="{BB962C8B-B14F-4D97-AF65-F5344CB8AC3E}">
        <p14:creationId xmlns:p14="http://schemas.microsoft.com/office/powerpoint/2010/main" val="1585739375"/>
      </p:ext>
    </p:extLst>
  </p:cSld>
  <p:clrMapOvr>
    <a:masterClrMapping/>
  </p:clrMapOvr>
  <p:transition spd="slow">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83584" y="116632"/>
            <a:ext cx="5980904" cy="5021882"/>
          </a:xfrm>
          <a:prstGeom prst="rect">
            <a:avLst/>
          </a:prstGeom>
          <a:noFill/>
        </p:spPr>
        <p:txBody>
          <a:bodyPr wrap="square" rtlCol="0">
            <a:noAutofit/>
          </a:bodyPr>
          <a:lstStyle/>
          <a:p>
            <a:r>
              <a:rPr lang="de-CH" sz="3600" dirty="0"/>
              <a:t>„Nur </a:t>
            </a:r>
            <a:r>
              <a:rPr lang="de-CH" sz="3600" dirty="0" err="1"/>
              <a:t>Onesiphorus</a:t>
            </a:r>
            <a:r>
              <a:rPr lang="de-CH" sz="3600" dirty="0"/>
              <a:t> hat treu zu mir gehalten. Möge seine Familie die Barmherzigkeit des Herrn erfahren! Denn er hat mich oft ermutigt und hat sich nicht geschämt, zu mir zu stehen, obwohl ich ein Gefangener bin </a:t>
            </a:r>
            <a:r>
              <a:rPr lang="de-CH" sz="3600" dirty="0" smtClean="0"/>
              <a:t>und</a:t>
            </a:r>
            <a:br>
              <a:rPr lang="de-CH" sz="3600" dirty="0" smtClean="0"/>
            </a:br>
            <a:r>
              <a:rPr lang="de-CH" sz="3600" dirty="0" smtClean="0"/>
              <a:t>in </a:t>
            </a:r>
            <a:r>
              <a:rPr lang="de-CH" sz="3600" dirty="0"/>
              <a:t>Ketten liege.“</a:t>
            </a:r>
            <a:endParaRPr lang="de-DE" sz="36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5" name="TextBox 6"/>
          <p:cNvSpPr txBox="1"/>
          <p:nvPr/>
        </p:nvSpPr>
        <p:spPr>
          <a:xfrm>
            <a:off x="2466153" y="5107017"/>
            <a:ext cx="6287418" cy="432048"/>
          </a:xfrm>
          <a:prstGeom prst="rect">
            <a:avLst/>
          </a:prstGeom>
          <a:noFill/>
        </p:spPr>
        <p:txBody>
          <a:bodyPr wrap="square" rtlCol="0">
            <a:normAutofit/>
          </a:bodyPr>
          <a:lstStyle/>
          <a:p>
            <a:pPr algn="r"/>
            <a:r>
              <a:rPr lang="de-CH" dirty="0" smtClean="0"/>
              <a:t>2.Timotheus-Brief 1,16</a:t>
            </a:r>
            <a:endParaRPr lang="de-DE" dirty="0"/>
          </a:p>
        </p:txBody>
      </p:sp>
    </p:spTree>
    <p:extLst>
      <p:ext uri="{BB962C8B-B14F-4D97-AF65-F5344CB8AC3E}">
        <p14:creationId xmlns:p14="http://schemas.microsoft.com/office/powerpoint/2010/main" val="2741612327"/>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880" y="1556792"/>
            <a:ext cx="5351512" cy="1800200"/>
          </a:xfrm>
        </p:spPr>
        <p:txBody>
          <a:bodyPr>
            <a:normAutofit/>
          </a:bodyPr>
          <a:lstStyle/>
          <a:p>
            <a:r>
              <a:rPr lang="de-DE" sz="6000" dirty="0" smtClean="0"/>
              <a:t>Schlussgedanke</a:t>
            </a:r>
            <a:endParaRPr lang="de-DE" sz="60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55776" y="160110"/>
            <a:ext cx="6408712" cy="2620818"/>
          </a:xfrm>
          <a:prstGeom prst="rect">
            <a:avLst/>
          </a:prstGeom>
          <a:noFill/>
        </p:spPr>
        <p:txBody>
          <a:bodyPr wrap="square" rtlCol="0">
            <a:noAutofit/>
          </a:bodyPr>
          <a:lstStyle/>
          <a:p>
            <a:r>
              <a:rPr lang="de-CH" sz="8000" dirty="0"/>
              <a:t>„Die Gnade sei mit euch!“</a:t>
            </a:r>
            <a:endParaRPr lang="de-DE" sz="80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
        <p:nvSpPr>
          <p:cNvPr id="4" name="TextBox 6"/>
          <p:cNvSpPr txBox="1"/>
          <p:nvPr/>
        </p:nvSpPr>
        <p:spPr>
          <a:xfrm>
            <a:off x="2423145" y="2791966"/>
            <a:ext cx="6287418" cy="432048"/>
          </a:xfrm>
          <a:prstGeom prst="rect">
            <a:avLst/>
          </a:prstGeom>
          <a:noFill/>
        </p:spPr>
        <p:txBody>
          <a:bodyPr wrap="square" rtlCol="0">
            <a:normAutofit/>
          </a:bodyPr>
          <a:lstStyle/>
          <a:p>
            <a:pPr algn="r"/>
            <a:r>
              <a:rPr lang="de-CH" dirty="0" smtClean="0"/>
              <a:t>Kolosser-Brief 4,18</a:t>
            </a:r>
            <a:endParaRPr lang="de-DE" dirty="0"/>
          </a:p>
        </p:txBody>
      </p:sp>
    </p:spTree>
    <p:extLst>
      <p:ext uri="{BB962C8B-B14F-4D97-AF65-F5344CB8AC3E}">
        <p14:creationId xmlns:p14="http://schemas.microsoft.com/office/powerpoint/2010/main" val="982889334"/>
      </p:ext>
    </p:extLst>
  </p:cSld>
  <p:clrMapOvr>
    <a:masterClrMapping/>
  </p:clrMapOvr>
  <p:transition spd="slow">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84238" y="188640"/>
            <a:ext cx="5760640" cy="3096344"/>
          </a:xfrm>
          <a:prstGeom prst="rect">
            <a:avLst/>
          </a:prstGeom>
          <a:noFill/>
        </p:spPr>
        <p:txBody>
          <a:bodyPr wrap="square" rtlCol="0">
            <a:noAutofit/>
          </a:bodyPr>
          <a:lstStyle/>
          <a:p>
            <a:r>
              <a:rPr lang="de-CH" sz="4800" dirty="0"/>
              <a:t>„Die Gnade des Herrn Jesus Christus sei mit jedem Einzelnen von euch!“</a:t>
            </a:r>
            <a:endParaRPr lang="de-DE" sz="48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5" name="TextBox 6"/>
          <p:cNvSpPr txBox="1"/>
          <p:nvPr/>
        </p:nvSpPr>
        <p:spPr>
          <a:xfrm>
            <a:off x="2411760" y="3284984"/>
            <a:ext cx="6287418" cy="432048"/>
          </a:xfrm>
          <a:prstGeom prst="rect">
            <a:avLst/>
          </a:prstGeom>
          <a:noFill/>
        </p:spPr>
        <p:txBody>
          <a:bodyPr wrap="square" rtlCol="0">
            <a:normAutofit/>
          </a:bodyPr>
          <a:lstStyle/>
          <a:p>
            <a:pPr algn="r"/>
            <a:r>
              <a:rPr lang="de-CH" dirty="0" smtClean="0"/>
              <a:t>Brief an Philemon 25</a:t>
            </a:r>
            <a:endParaRPr lang="de-DE" dirty="0"/>
          </a:p>
        </p:txBody>
      </p:sp>
    </p:spTree>
    <p:extLst>
      <p:ext uri="{BB962C8B-B14F-4D97-AF65-F5344CB8AC3E}">
        <p14:creationId xmlns:p14="http://schemas.microsoft.com/office/powerpoint/2010/main" val="257106313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07940" y="116632"/>
            <a:ext cx="6356548" cy="4464496"/>
          </a:xfrm>
          <a:prstGeom prst="rect">
            <a:avLst/>
          </a:prstGeom>
          <a:noFill/>
        </p:spPr>
        <p:txBody>
          <a:bodyPr wrap="square" rtlCol="0">
            <a:noAutofit/>
          </a:bodyPr>
          <a:lstStyle/>
          <a:p>
            <a:r>
              <a:rPr lang="de-CH" sz="3600" dirty="0"/>
              <a:t>Wenn dieser Brief bei euch vorgelesen worden ist, dann sorgt dafür, dass er auch in der Gemeinde von </a:t>
            </a:r>
            <a:r>
              <a:rPr lang="de-CH" sz="3600" dirty="0" err="1"/>
              <a:t>Laodizea</a:t>
            </a:r>
            <a:r>
              <a:rPr lang="de-CH" sz="3600" dirty="0"/>
              <a:t> vorgelesen wird. Und umgekehrt sollt ihr den Brief, den ich nach </a:t>
            </a:r>
            <a:r>
              <a:rPr lang="de-CH" sz="3600" dirty="0" err="1"/>
              <a:t>Laodizea</a:t>
            </a:r>
            <a:r>
              <a:rPr lang="de-CH" sz="3600" dirty="0"/>
              <a:t> geschickt habe, auch bei euch vorlesen.</a:t>
            </a:r>
            <a:endParaRPr lang="de-DE" sz="36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5" name="TextBox 6"/>
          <p:cNvSpPr txBox="1"/>
          <p:nvPr/>
        </p:nvSpPr>
        <p:spPr>
          <a:xfrm>
            <a:off x="2411760" y="4797152"/>
            <a:ext cx="6287418" cy="432048"/>
          </a:xfrm>
          <a:prstGeom prst="rect">
            <a:avLst/>
          </a:prstGeom>
          <a:noFill/>
        </p:spPr>
        <p:txBody>
          <a:bodyPr wrap="square" rtlCol="0">
            <a:normAutofit/>
          </a:bodyPr>
          <a:lstStyle/>
          <a:p>
            <a:pPr algn="r"/>
            <a:r>
              <a:rPr lang="de-CH" dirty="0" smtClean="0"/>
              <a:t>Kolosser-Brief 4,16</a:t>
            </a:r>
            <a:endParaRPr lang="de-DE" dirty="0"/>
          </a:p>
        </p:txBody>
      </p:sp>
    </p:spTree>
    <p:extLst>
      <p:ext uri="{BB962C8B-B14F-4D97-AF65-F5344CB8AC3E}">
        <p14:creationId xmlns:p14="http://schemas.microsoft.com/office/powerpoint/2010/main" val="370909743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83768" y="260648"/>
            <a:ext cx="6480721" cy="4464496"/>
          </a:xfrm>
          <a:prstGeom prst="rect">
            <a:avLst/>
          </a:prstGeom>
          <a:noFill/>
        </p:spPr>
        <p:txBody>
          <a:bodyPr wrap="square" rtlCol="0">
            <a:noAutofit/>
          </a:bodyPr>
          <a:lstStyle/>
          <a:p>
            <a:r>
              <a:rPr lang="de-CH" sz="3200" dirty="0" err="1">
                <a:latin typeface="Arial"/>
                <a:ea typeface="Times New Roman"/>
              </a:rPr>
              <a:t>Archippus</a:t>
            </a:r>
            <a:r>
              <a:rPr lang="de-CH" sz="3200" dirty="0">
                <a:latin typeface="Arial"/>
                <a:ea typeface="Times New Roman"/>
              </a:rPr>
              <a:t> sollt ihr Folgendes ausrichten: „Vernachlässige den Auftrag nicht, den du als ein Diener des Herrn erhalten hast, sondern führe ihn vollständig aus!“</a:t>
            </a:r>
            <a:endParaRPr lang="de-DE" sz="3200"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0753331" flipH="1">
            <a:off x="108261" y="-3142205"/>
            <a:ext cx="2895600" cy="6861081"/>
          </a:xfrm>
          <a:prstGeom prst="rect">
            <a:avLst/>
          </a:prstGeom>
        </p:spPr>
      </p:pic>
      <p:sp>
        <p:nvSpPr>
          <p:cNvPr id="4" name="TextBox 6"/>
          <p:cNvSpPr txBox="1"/>
          <p:nvPr/>
        </p:nvSpPr>
        <p:spPr>
          <a:xfrm>
            <a:off x="2382146" y="3212976"/>
            <a:ext cx="6287418" cy="432048"/>
          </a:xfrm>
          <a:prstGeom prst="rect">
            <a:avLst/>
          </a:prstGeom>
          <a:noFill/>
        </p:spPr>
        <p:txBody>
          <a:bodyPr wrap="square" rtlCol="0">
            <a:normAutofit/>
          </a:bodyPr>
          <a:lstStyle/>
          <a:p>
            <a:pPr algn="r"/>
            <a:r>
              <a:rPr lang="de-CH" dirty="0" smtClean="0"/>
              <a:t>Kolosser-Brief 4,17</a:t>
            </a:r>
            <a:endParaRPr lang="de-DE" dirty="0"/>
          </a:p>
        </p:txBody>
      </p:sp>
    </p:spTree>
    <p:extLst>
      <p:ext uri="{BB962C8B-B14F-4D97-AF65-F5344CB8AC3E}">
        <p14:creationId xmlns:p14="http://schemas.microsoft.com/office/powerpoint/2010/main" val="29999098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3635" y="129197"/>
            <a:ext cx="5904656" cy="3731851"/>
          </a:xfrm>
          <a:prstGeom prst="rect">
            <a:avLst/>
          </a:prstGeom>
          <a:noFill/>
        </p:spPr>
        <p:txBody>
          <a:bodyPr wrap="square" rtlCol="0">
            <a:noAutofit/>
          </a:bodyPr>
          <a:lstStyle/>
          <a:p>
            <a:r>
              <a:rPr lang="de-CH" sz="4000" dirty="0"/>
              <a:t>Und hier noch mein persönlicher Gruss; ich, Paulus, schreibe ihn mit eigener Hand. Denkt an mich und meine Fesseln! Die Gnade sei mit euch!</a:t>
            </a:r>
            <a:endParaRPr lang="de-DE" sz="40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
        <p:nvSpPr>
          <p:cNvPr id="4" name="TextBox 6"/>
          <p:cNvSpPr txBox="1"/>
          <p:nvPr/>
        </p:nvSpPr>
        <p:spPr>
          <a:xfrm>
            <a:off x="2387975" y="3933056"/>
            <a:ext cx="6287418" cy="432048"/>
          </a:xfrm>
          <a:prstGeom prst="rect">
            <a:avLst/>
          </a:prstGeom>
          <a:noFill/>
        </p:spPr>
        <p:txBody>
          <a:bodyPr wrap="square" rtlCol="0">
            <a:normAutofit/>
          </a:bodyPr>
          <a:lstStyle/>
          <a:p>
            <a:pPr algn="r"/>
            <a:r>
              <a:rPr lang="de-CH" dirty="0" smtClean="0"/>
              <a:t>Kolosser-Brief 4,18</a:t>
            </a:r>
            <a:endParaRPr lang="de-DE" dirty="0"/>
          </a:p>
        </p:txBody>
      </p:sp>
    </p:spTree>
    <p:extLst>
      <p:ext uri="{BB962C8B-B14F-4D97-AF65-F5344CB8AC3E}">
        <p14:creationId xmlns:p14="http://schemas.microsoft.com/office/powerpoint/2010/main" val="3426410302"/>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520" y="2338030"/>
            <a:ext cx="8712968" cy="3808750"/>
          </a:xfrm>
          <a:prstGeom prst="rect">
            <a:avLst/>
          </a:prstGeom>
          <a:noFill/>
        </p:spPr>
        <p:txBody>
          <a:bodyPr wrap="square" rtlCol="0">
            <a:normAutofit/>
          </a:bodyPr>
          <a:lstStyle/>
          <a:p>
            <a:r>
              <a:rPr lang="de-DE" sz="6600" dirty="0" smtClean="0"/>
              <a:t>I. </a:t>
            </a:r>
            <a:r>
              <a:rPr lang="de-DE" sz="6600" dirty="0" err="1" smtClean="0"/>
              <a:t>Grüsst</a:t>
            </a:r>
            <a:r>
              <a:rPr lang="de-DE" sz="6600" dirty="0" smtClean="0"/>
              <a:t> die Geschwister</a:t>
            </a:r>
            <a:endParaRPr lang="de-DE" sz="6600"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4369" y="44624"/>
            <a:ext cx="7765662" cy="16476125"/>
          </a:xfrm>
          <a:prstGeom prst="rect">
            <a:avLst/>
          </a:prstGeom>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76600" y="2087940"/>
            <a:ext cx="5206554" cy="3855660"/>
          </a:xfrm>
          <a:prstGeom prst="rect">
            <a:avLst/>
          </a:prstGeom>
          <a:noFill/>
        </p:spPr>
        <p:txBody>
          <a:bodyPr wrap="square" rtlCol="0">
            <a:normAutofit/>
          </a:bodyPr>
          <a:lstStyle/>
          <a:p>
            <a:r>
              <a:rPr lang="de-DE" sz="7200" dirty="0"/>
              <a:t>Neue Umgebung </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00608" y="-784108"/>
            <a:ext cx="12419284" cy="8426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2210594"/>
            <a:ext cx="2494586" cy="1666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189817"/>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11760" y="116632"/>
            <a:ext cx="6696744" cy="2520280"/>
          </a:xfrm>
          <a:prstGeom prst="rect">
            <a:avLst/>
          </a:prstGeom>
          <a:noFill/>
        </p:spPr>
        <p:txBody>
          <a:bodyPr wrap="square" rtlCol="0">
            <a:noAutofit/>
          </a:bodyPr>
          <a:lstStyle/>
          <a:p>
            <a:r>
              <a:rPr lang="de-CH" sz="4000" dirty="0"/>
              <a:t>„Grüsst die Geschwister in </a:t>
            </a:r>
            <a:r>
              <a:rPr lang="de-CH" sz="4000" dirty="0" err="1"/>
              <a:t>Laodizea</a:t>
            </a:r>
            <a:r>
              <a:rPr lang="de-CH" sz="4000" dirty="0"/>
              <a:t>, besonders </a:t>
            </a:r>
            <a:r>
              <a:rPr lang="de-CH" sz="4000" dirty="0" err="1"/>
              <a:t>Nympha</a:t>
            </a:r>
            <a:r>
              <a:rPr lang="de-CH" sz="4000" dirty="0"/>
              <a:t> und die Gemeinde, die in ihrem Haus zusammenkommt.“</a:t>
            </a:r>
            <a:endParaRPr lang="de-DE" sz="40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
        <p:nvSpPr>
          <p:cNvPr id="4" name="TextBox 6"/>
          <p:cNvSpPr txBox="1"/>
          <p:nvPr/>
        </p:nvSpPr>
        <p:spPr>
          <a:xfrm>
            <a:off x="2453392" y="2924944"/>
            <a:ext cx="6287418" cy="432048"/>
          </a:xfrm>
          <a:prstGeom prst="rect">
            <a:avLst/>
          </a:prstGeom>
          <a:noFill/>
        </p:spPr>
        <p:txBody>
          <a:bodyPr wrap="square" rtlCol="0">
            <a:normAutofit/>
          </a:bodyPr>
          <a:lstStyle/>
          <a:p>
            <a:pPr algn="r"/>
            <a:r>
              <a:rPr lang="de-CH" dirty="0" smtClean="0"/>
              <a:t>Kolosser-Brief 4,15</a:t>
            </a:r>
            <a:endParaRPr lang="de-DE" dirty="0"/>
          </a:p>
        </p:txBody>
      </p:sp>
    </p:spTree>
    <p:extLst>
      <p:ext uri="{BB962C8B-B14F-4D97-AF65-F5344CB8AC3E}">
        <p14:creationId xmlns:p14="http://schemas.microsoft.com/office/powerpoint/2010/main" val="4212382783"/>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34270" y="116632"/>
            <a:ext cx="6502226" cy="4320480"/>
          </a:xfrm>
          <a:prstGeom prst="rect">
            <a:avLst/>
          </a:prstGeom>
          <a:noFill/>
        </p:spPr>
        <p:txBody>
          <a:bodyPr wrap="square" rtlCol="0">
            <a:noAutofit/>
          </a:bodyPr>
          <a:lstStyle/>
          <a:p>
            <a:r>
              <a:rPr lang="de-CH" sz="4000" dirty="0"/>
              <a:t>„Am Sabbat gingen wir vor das Stadttor an den Fluss, wo wir eine jüdische Gebetsstätte vermuteten und dann auch tatsächlich einige Frauen antrafen, die sich dort versammelt hatten.“</a:t>
            </a:r>
            <a:endParaRPr lang="de-DE" sz="40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5" name="TextBox 6"/>
          <p:cNvSpPr txBox="1"/>
          <p:nvPr/>
        </p:nvSpPr>
        <p:spPr>
          <a:xfrm>
            <a:off x="2446213" y="4653136"/>
            <a:ext cx="6287418" cy="432048"/>
          </a:xfrm>
          <a:prstGeom prst="rect">
            <a:avLst/>
          </a:prstGeom>
          <a:noFill/>
        </p:spPr>
        <p:txBody>
          <a:bodyPr wrap="square" rtlCol="0">
            <a:normAutofit/>
          </a:bodyPr>
          <a:lstStyle/>
          <a:p>
            <a:pPr algn="r"/>
            <a:r>
              <a:rPr lang="de-CH" dirty="0" smtClean="0"/>
              <a:t>Apostelgeschichte 16,13</a:t>
            </a:r>
            <a:endParaRPr lang="de-DE" dirty="0"/>
          </a:p>
        </p:txBody>
      </p:sp>
    </p:spTree>
    <p:extLst>
      <p:ext uri="{BB962C8B-B14F-4D97-AF65-F5344CB8AC3E}">
        <p14:creationId xmlns:p14="http://schemas.microsoft.com/office/powerpoint/2010/main" val="3800459591"/>
      </p:ext>
    </p:extLst>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heme/theme1.xml><?xml version="1.0" encoding="utf-8"?>
<a:theme xmlns:a="http://schemas.openxmlformats.org/drawingml/2006/main" name="Schulu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901</Words>
  <Application>Microsoft Office PowerPoint</Application>
  <PresentationFormat>Bildschirmpräsentation (4:3)</PresentationFormat>
  <Paragraphs>101</Paragraphs>
  <Slides>28</Slides>
  <Notes>28</Notes>
  <HiddenSlides>0</HiddenSlides>
  <MMClips>0</MMClips>
  <ScaleCrop>false</ScaleCrop>
  <HeadingPairs>
    <vt:vector size="4" baseType="variant">
      <vt:variant>
        <vt:lpstr>Design</vt:lpstr>
      </vt:variant>
      <vt:variant>
        <vt:i4>1</vt:i4>
      </vt:variant>
      <vt:variant>
        <vt:lpstr>Folientitel</vt:lpstr>
      </vt:variant>
      <vt:variant>
        <vt:i4>28</vt:i4>
      </vt:variant>
    </vt:vector>
  </HeadingPairs>
  <TitlesOfParts>
    <vt:vector size="29" baseType="lpstr">
      <vt:lpstr>Schulung</vt:lpstr>
      <vt:lpstr>Letzte Wünsche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Schlussgedanke</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Abschiedsworte - Teil 3/3 - Letzte Wünsche - Folien</dc:title>
  <dc:creator/>
  <cp:lastModifiedBy/>
  <cp:revision>1</cp:revision>
  <dcterms:created xsi:type="dcterms:W3CDTF">2013-10-17T15:32:12Z</dcterms:created>
  <dcterms:modified xsi:type="dcterms:W3CDTF">2013-11-15T21:53:25Z</dcterms:modified>
</cp:coreProperties>
</file>